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56" r:id="rId5"/>
    <p:sldId id="307" r:id="rId6"/>
    <p:sldId id="306" r:id="rId7"/>
    <p:sldId id="313" r:id="rId8"/>
    <p:sldId id="335" r:id="rId9"/>
    <p:sldId id="336" r:id="rId10"/>
    <p:sldId id="323" r:id="rId11"/>
    <p:sldId id="283" r:id="rId12"/>
    <p:sldId id="288" r:id="rId13"/>
    <p:sldId id="315" r:id="rId14"/>
    <p:sldId id="321" r:id="rId15"/>
    <p:sldId id="327" r:id="rId16"/>
    <p:sldId id="345" r:id="rId17"/>
    <p:sldId id="343" r:id="rId18"/>
    <p:sldId id="346" r:id="rId19"/>
    <p:sldId id="325" r:id="rId20"/>
    <p:sldId id="347" r:id="rId21"/>
    <p:sldId id="303" r:id="rId22"/>
    <p:sldId id="320" r:id="rId23"/>
    <p:sldId id="328" r:id="rId24"/>
    <p:sldId id="332" r:id="rId25"/>
    <p:sldId id="331" r:id="rId26"/>
    <p:sldId id="355" r:id="rId27"/>
    <p:sldId id="348" r:id="rId28"/>
    <p:sldId id="291" r:id="rId29"/>
    <p:sldId id="309" r:id="rId30"/>
    <p:sldId id="296" r:id="rId31"/>
    <p:sldId id="356" r:id="rId32"/>
    <p:sldId id="351" r:id="rId33"/>
    <p:sldId id="350" r:id="rId34"/>
    <p:sldId id="352" r:id="rId35"/>
    <p:sldId id="353" r:id="rId36"/>
    <p:sldId id="354" r:id="rId37"/>
    <p:sldId id="333" r:id="rId38"/>
    <p:sldId id="338" r:id="rId39"/>
    <p:sldId id="339" r:id="rId40"/>
    <p:sldId id="312" r:id="rId41"/>
    <p:sldId id="266" r:id="rId42"/>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0">
          <p15:clr>
            <a:srgbClr val="A4A3A4"/>
          </p15:clr>
        </p15:guide>
        <p15:guide id="2" pos="2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737"/>
    <a:srgbClr val="FF0000"/>
    <a:srgbClr val="66FF33"/>
    <a:srgbClr val="00FFCC"/>
    <a:srgbClr val="FF33CC"/>
    <a:srgbClr val="282828"/>
    <a:srgbClr val="005DAA"/>
    <a:srgbClr val="B3B3B3"/>
    <a:srgbClr val="4D4D4D"/>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1304" autoAdjust="0"/>
  </p:normalViewPr>
  <p:slideViewPr>
    <p:cSldViewPr snapToGrid="0">
      <p:cViewPr varScale="1">
        <p:scale>
          <a:sx n="109" d="100"/>
          <a:sy n="109" d="100"/>
        </p:scale>
        <p:origin x="366" y="90"/>
      </p:cViewPr>
      <p:guideLst>
        <p:guide orient="horz" pos="3060"/>
        <p:guide pos="240"/>
      </p:guideLst>
    </p:cSldViewPr>
  </p:slideViewPr>
  <p:outlineViewPr>
    <p:cViewPr>
      <p:scale>
        <a:sx n="33" d="100"/>
        <a:sy n="33" d="100"/>
      </p:scale>
      <p:origin x="0" y="-8838"/>
    </p:cViewPr>
  </p:outlineViewPr>
  <p:notesTextViewPr>
    <p:cViewPr>
      <p:scale>
        <a:sx n="1" d="1"/>
        <a:sy n="1" d="1"/>
      </p:scale>
      <p:origin x="0" y="0"/>
    </p:cViewPr>
  </p:notesTextViewPr>
  <p:notesViewPr>
    <p:cSldViewPr snapToGrid="0">
      <p:cViewPr>
        <p:scale>
          <a:sx n="1" d="2"/>
          <a:sy n="1" d="2"/>
        </p:scale>
        <p:origin x="3702" y="10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blake.hurtik\Downloads\analytics-export%20(36).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lake.hurtik\Downloads\analytics-export%20(38).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lake.hurtik\Downloads\analytics-export%20(3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d.argusmedia.com\arg-nasuni\HouEditorial\Metals\Common%20Files\Presentations\Steel%20market%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lake.hurtik\Downloads\export-20190807-150935.csv"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'HRC prices'!$H$2</c:f>
              <c:strCache>
                <c:ptCount val="1"/>
                <c:pt idx="0">
                  <c:v>$/st</c:v>
                </c:pt>
              </c:strCache>
            </c:strRef>
          </c:tx>
          <c:spPr>
            <a:ln w="28575" cap="rnd">
              <a:solidFill>
                <a:schemeClr val="accent1"/>
              </a:solidFill>
              <a:round/>
            </a:ln>
            <a:effectLst/>
          </c:spPr>
          <c:marker>
            <c:symbol val="none"/>
          </c:marker>
          <c:cat>
            <c:numRef>
              <c:f>'HRC prices'!$G$3:$G$115</c:f>
              <c:numCache>
                <c:formatCode>d\-mmm\-yy</c:formatCode>
                <c:ptCount val="113"/>
                <c:pt idx="0">
                  <c:v>42380</c:v>
                </c:pt>
                <c:pt idx="1">
                  <c:v>42394</c:v>
                </c:pt>
                <c:pt idx="2">
                  <c:v>42408</c:v>
                </c:pt>
                <c:pt idx="3">
                  <c:v>42422</c:v>
                </c:pt>
                <c:pt idx="4">
                  <c:v>42443</c:v>
                </c:pt>
                <c:pt idx="5">
                  <c:v>42457</c:v>
                </c:pt>
                <c:pt idx="6">
                  <c:v>42471</c:v>
                </c:pt>
                <c:pt idx="7">
                  <c:v>42485</c:v>
                </c:pt>
                <c:pt idx="8">
                  <c:v>42499</c:v>
                </c:pt>
                <c:pt idx="9">
                  <c:v>42513</c:v>
                </c:pt>
                <c:pt idx="10">
                  <c:v>42534</c:v>
                </c:pt>
                <c:pt idx="11">
                  <c:v>42548</c:v>
                </c:pt>
                <c:pt idx="12">
                  <c:v>42562</c:v>
                </c:pt>
                <c:pt idx="13">
                  <c:v>42576</c:v>
                </c:pt>
                <c:pt idx="14">
                  <c:v>42590</c:v>
                </c:pt>
                <c:pt idx="15">
                  <c:v>42604</c:v>
                </c:pt>
                <c:pt idx="16">
                  <c:v>42625</c:v>
                </c:pt>
                <c:pt idx="17">
                  <c:v>42639</c:v>
                </c:pt>
                <c:pt idx="18">
                  <c:v>42653</c:v>
                </c:pt>
                <c:pt idx="19">
                  <c:v>42667</c:v>
                </c:pt>
                <c:pt idx="20">
                  <c:v>42688</c:v>
                </c:pt>
                <c:pt idx="21">
                  <c:v>42702</c:v>
                </c:pt>
                <c:pt idx="22">
                  <c:v>42716</c:v>
                </c:pt>
                <c:pt idx="23">
                  <c:v>42730</c:v>
                </c:pt>
                <c:pt idx="24">
                  <c:v>42744</c:v>
                </c:pt>
                <c:pt idx="25">
                  <c:v>42758</c:v>
                </c:pt>
                <c:pt idx="26">
                  <c:v>42779</c:v>
                </c:pt>
                <c:pt idx="27">
                  <c:v>42793</c:v>
                </c:pt>
                <c:pt idx="28">
                  <c:v>42807</c:v>
                </c:pt>
                <c:pt idx="29">
                  <c:v>42821</c:v>
                </c:pt>
                <c:pt idx="30">
                  <c:v>42835</c:v>
                </c:pt>
                <c:pt idx="31">
                  <c:v>42849</c:v>
                </c:pt>
                <c:pt idx="32">
                  <c:v>42863</c:v>
                </c:pt>
                <c:pt idx="33">
                  <c:v>42877</c:v>
                </c:pt>
                <c:pt idx="34">
                  <c:v>42898</c:v>
                </c:pt>
                <c:pt idx="35">
                  <c:v>42912</c:v>
                </c:pt>
                <c:pt idx="36">
                  <c:v>42926</c:v>
                </c:pt>
                <c:pt idx="37">
                  <c:v>42940</c:v>
                </c:pt>
                <c:pt idx="38">
                  <c:v>42961</c:v>
                </c:pt>
                <c:pt idx="39">
                  <c:v>42975</c:v>
                </c:pt>
                <c:pt idx="40">
                  <c:v>42989</c:v>
                </c:pt>
                <c:pt idx="41">
                  <c:v>43003</c:v>
                </c:pt>
                <c:pt idx="42">
                  <c:v>43017</c:v>
                </c:pt>
                <c:pt idx="43">
                  <c:v>43031</c:v>
                </c:pt>
                <c:pt idx="44">
                  <c:v>43052</c:v>
                </c:pt>
                <c:pt idx="45">
                  <c:v>43066</c:v>
                </c:pt>
                <c:pt idx="46">
                  <c:v>43080</c:v>
                </c:pt>
                <c:pt idx="47">
                  <c:v>43094</c:v>
                </c:pt>
                <c:pt idx="48">
                  <c:v>43108</c:v>
                </c:pt>
                <c:pt idx="49">
                  <c:v>43122</c:v>
                </c:pt>
                <c:pt idx="50">
                  <c:v>43143</c:v>
                </c:pt>
                <c:pt idx="51">
                  <c:v>43157</c:v>
                </c:pt>
                <c:pt idx="52">
                  <c:v>43171</c:v>
                </c:pt>
                <c:pt idx="53">
                  <c:v>43185</c:v>
                </c:pt>
                <c:pt idx="54">
                  <c:v>43199</c:v>
                </c:pt>
                <c:pt idx="55">
                  <c:v>43213</c:v>
                </c:pt>
                <c:pt idx="56">
                  <c:v>43234</c:v>
                </c:pt>
                <c:pt idx="57">
                  <c:v>43248</c:v>
                </c:pt>
                <c:pt idx="58">
                  <c:v>43262</c:v>
                </c:pt>
                <c:pt idx="59">
                  <c:v>43276</c:v>
                </c:pt>
                <c:pt idx="60">
                  <c:v>43290</c:v>
                </c:pt>
                <c:pt idx="61">
                  <c:v>43304</c:v>
                </c:pt>
                <c:pt idx="62" formatCode="dd\-mmm\-yyyy">
                  <c:v>43319</c:v>
                </c:pt>
                <c:pt idx="63" formatCode="dd\-mmm\-yyyy">
                  <c:v>43333</c:v>
                </c:pt>
                <c:pt idx="64" formatCode="dd\-mmm\-yyyy">
                  <c:v>43340</c:v>
                </c:pt>
                <c:pt idx="65" formatCode="dd\-mmm\-yyyy">
                  <c:v>43347</c:v>
                </c:pt>
                <c:pt idx="66" formatCode="dd\-mmm\-yyyy">
                  <c:v>43354</c:v>
                </c:pt>
                <c:pt idx="67" formatCode="dd\-mmm\-yyyy">
                  <c:v>43361</c:v>
                </c:pt>
                <c:pt idx="68" formatCode="dd\-mmm\-yyyy">
                  <c:v>43368</c:v>
                </c:pt>
                <c:pt idx="69" formatCode="dd\-mmm\-yyyy">
                  <c:v>43375</c:v>
                </c:pt>
                <c:pt idx="70" formatCode="dd\-mmm\-yyyy">
                  <c:v>43382</c:v>
                </c:pt>
                <c:pt idx="71" formatCode="dd\-mmm\-yyyy">
                  <c:v>43389</c:v>
                </c:pt>
                <c:pt idx="72" formatCode="dd\-mmm\-yyyy">
                  <c:v>43396</c:v>
                </c:pt>
                <c:pt idx="73" formatCode="dd\-mmm\-yyyy">
                  <c:v>43403</c:v>
                </c:pt>
                <c:pt idx="74" formatCode="dd\-mmm\-yyyy">
                  <c:v>43410</c:v>
                </c:pt>
                <c:pt idx="75" formatCode="dd\-mmm\-yyyy">
                  <c:v>43417</c:v>
                </c:pt>
                <c:pt idx="76" formatCode="dd\-mmm\-yyyy">
                  <c:v>43424</c:v>
                </c:pt>
                <c:pt idx="77" formatCode="dd\-mmm\-yyyy">
                  <c:v>43431</c:v>
                </c:pt>
                <c:pt idx="78" formatCode="dd\-mmm\-yyyy">
                  <c:v>43438</c:v>
                </c:pt>
                <c:pt idx="79" formatCode="dd\-mmm\-yyyy">
                  <c:v>43445</c:v>
                </c:pt>
                <c:pt idx="80" formatCode="dd\-mmm\-yyyy">
                  <c:v>43452</c:v>
                </c:pt>
                <c:pt idx="81" formatCode="dd\-mmm\-yyyy">
                  <c:v>43458</c:v>
                </c:pt>
                <c:pt idx="82" formatCode="dd\-mmm\-yyyy">
                  <c:v>43465</c:v>
                </c:pt>
                <c:pt idx="83" formatCode="dd\-mmm\-yyyy">
                  <c:v>43473</c:v>
                </c:pt>
                <c:pt idx="84" formatCode="dd\-mmm\-yyyy">
                  <c:v>43480</c:v>
                </c:pt>
                <c:pt idx="85" formatCode="dd\-mmm\-yyyy">
                  <c:v>43487</c:v>
                </c:pt>
                <c:pt idx="86" formatCode="dd\-mmm\-yyyy">
                  <c:v>43494</c:v>
                </c:pt>
                <c:pt idx="87" formatCode="dd\-mmm\-yyyy">
                  <c:v>43501</c:v>
                </c:pt>
                <c:pt idx="88" formatCode="dd\-mmm\-yyyy">
                  <c:v>43508</c:v>
                </c:pt>
                <c:pt idx="89" formatCode="dd\-mmm\-yyyy">
                  <c:v>43515</c:v>
                </c:pt>
                <c:pt idx="90" formatCode="dd\-mmm\-yyyy">
                  <c:v>43522</c:v>
                </c:pt>
                <c:pt idx="91" formatCode="dd\-mmm\-yyyy">
                  <c:v>43529</c:v>
                </c:pt>
                <c:pt idx="92" formatCode="dd\-mmm\-yyyy">
                  <c:v>43536</c:v>
                </c:pt>
                <c:pt idx="93" formatCode="dd\-mmm\-yyyy">
                  <c:v>43543</c:v>
                </c:pt>
                <c:pt idx="94" formatCode="dd\-mmm\-yyyy">
                  <c:v>43550</c:v>
                </c:pt>
                <c:pt idx="95" formatCode="dd\-mmm\-yyyy">
                  <c:v>43557</c:v>
                </c:pt>
                <c:pt idx="96" formatCode="dd\-mmm\-yyyy">
                  <c:v>43564</c:v>
                </c:pt>
                <c:pt idx="97" formatCode="dd\-mmm\-yyyy">
                  <c:v>43571</c:v>
                </c:pt>
                <c:pt idx="98" formatCode="dd\-mmm\-yyyy">
                  <c:v>43578</c:v>
                </c:pt>
                <c:pt idx="99" formatCode="dd\-mmm\-yyyy">
                  <c:v>43585</c:v>
                </c:pt>
                <c:pt idx="100" formatCode="dd\-mmm\-yyyy">
                  <c:v>43592</c:v>
                </c:pt>
                <c:pt idx="101" formatCode="dd\-mmm\-yyyy">
                  <c:v>43599</c:v>
                </c:pt>
                <c:pt idx="102" formatCode="dd\-mmm\-yyyy">
                  <c:v>43606</c:v>
                </c:pt>
                <c:pt idx="103" formatCode="dd\-mmm\-yyyy">
                  <c:v>43613</c:v>
                </c:pt>
                <c:pt idx="104" formatCode="dd\-mmm\-yyyy">
                  <c:v>43620</c:v>
                </c:pt>
                <c:pt idx="105" formatCode="dd\-mmm\-yyyy">
                  <c:v>43627</c:v>
                </c:pt>
                <c:pt idx="106" formatCode="dd\-mmm\-yyyy">
                  <c:v>43634</c:v>
                </c:pt>
                <c:pt idx="107" formatCode="dd\-mmm\-yyyy">
                  <c:v>43641</c:v>
                </c:pt>
                <c:pt idx="108" formatCode="dd\-mmm\-yyyy">
                  <c:v>43648</c:v>
                </c:pt>
                <c:pt idx="109" formatCode="dd\-mmm\-yyyy">
                  <c:v>43655</c:v>
                </c:pt>
                <c:pt idx="110" formatCode="d\-mmm">
                  <c:v>43662</c:v>
                </c:pt>
                <c:pt idx="111" formatCode="d\-mmm">
                  <c:v>43669</c:v>
                </c:pt>
                <c:pt idx="112" formatCode="d\-mmm">
                  <c:v>43676</c:v>
                </c:pt>
              </c:numCache>
            </c:numRef>
          </c:cat>
          <c:val>
            <c:numRef>
              <c:f>'HRC prices'!$H$3:$H$115</c:f>
              <c:numCache>
                <c:formatCode>_("$"* #,##0_);_("$"* \(#,##0\);_("$"* "-"??_);_(@_)</c:formatCode>
                <c:ptCount val="113"/>
                <c:pt idx="0">
                  <c:v>385.55397302029377</c:v>
                </c:pt>
                <c:pt idx="1">
                  <c:v>400.06894612223425</c:v>
                </c:pt>
                <c:pt idx="2">
                  <c:v>401.88331775997682</c:v>
                </c:pt>
                <c:pt idx="3">
                  <c:v>400.06894612223425</c:v>
                </c:pt>
                <c:pt idx="4">
                  <c:v>414.58391922417468</c:v>
                </c:pt>
                <c:pt idx="5">
                  <c:v>422.7485915940162</c:v>
                </c:pt>
                <c:pt idx="6">
                  <c:v>457.22165271112488</c:v>
                </c:pt>
                <c:pt idx="7">
                  <c:v>507.11687274904529</c:v>
                </c:pt>
                <c:pt idx="8">
                  <c:v>566.99113679454967</c:v>
                </c:pt>
                <c:pt idx="9">
                  <c:v>620.51510010795516</c:v>
                </c:pt>
                <c:pt idx="10">
                  <c:v>632.30851575328177</c:v>
                </c:pt>
                <c:pt idx="11">
                  <c:v>626.86540084005412</c:v>
                </c:pt>
                <c:pt idx="12">
                  <c:v>628.67977247779663</c:v>
                </c:pt>
                <c:pt idx="13">
                  <c:v>623.23665756456899</c:v>
                </c:pt>
                <c:pt idx="14">
                  <c:v>615.97917101359883</c:v>
                </c:pt>
                <c:pt idx="15">
                  <c:v>598.74264045504447</c:v>
                </c:pt>
                <c:pt idx="16">
                  <c:v>576.97018080213365</c:v>
                </c:pt>
                <c:pt idx="17">
                  <c:v>529.79651822082724</c:v>
                </c:pt>
                <c:pt idx="18">
                  <c:v>516.18873093775801</c:v>
                </c:pt>
                <c:pt idx="19">
                  <c:v>495.32345710371857</c:v>
                </c:pt>
                <c:pt idx="20">
                  <c:v>491.69471382823349</c:v>
                </c:pt>
                <c:pt idx="21">
                  <c:v>533.42526149631226</c:v>
                </c:pt>
                <c:pt idx="22">
                  <c:v>570.6198800700347</c:v>
                </c:pt>
                <c:pt idx="23">
                  <c:v>607.81449864375725</c:v>
                </c:pt>
                <c:pt idx="24">
                  <c:v>608.72168446262856</c:v>
                </c:pt>
                <c:pt idx="25">
                  <c:v>625.95821502118292</c:v>
                </c:pt>
                <c:pt idx="26">
                  <c:v>617.79354265134134</c:v>
                </c:pt>
                <c:pt idx="27">
                  <c:v>610.53605610037107</c:v>
                </c:pt>
                <c:pt idx="28">
                  <c:v>634.12288739102428</c:v>
                </c:pt>
                <c:pt idx="29">
                  <c:v>638.65881648538073</c:v>
                </c:pt>
                <c:pt idx="30">
                  <c:v>646.82348885522219</c:v>
                </c:pt>
                <c:pt idx="31">
                  <c:v>638.65881648538073</c:v>
                </c:pt>
                <c:pt idx="32">
                  <c:v>622.32947174569779</c:v>
                </c:pt>
                <c:pt idx="33">
                  <c:v>610.53605610037107</c:v>
                </c:pt>
                <c:pt idx="34">
                  <c:v>603.2785695494008</c:v>
                </c:pt>
                <c:pt idx="35">
                  <c:v>606.90731282488593</c:v>
                </c:pt>
                <c:pt idx="36">
                  <c:v>609.62887028149976</c:v>
                </c:pt>
                <c:pt idx="37">
                  <c:v>617.79354265134134</c:v>
                </c:pt>
                <c:pt idx="38">
                  <c:v>619.60791428908385</c:v>
                </c:pt>
                <c:pt idx="39">
                  <c:v>629.58695829666783</c:v>
                </c:pt>
                <c:pt idx="40">
                  <c:v>636.8444448476381</c:v>
                </c:pt>
                <c:pt idx="41">
                  <c:v>625.95821502118292</c:v>
                </c:pt>
                <c:pt idx="42">
                  <c:v>609.62887028149976</c:v>
                </c:pt>
                <c:pt idx="43">
                  <c:v>599.64982627391566</c:v>
                </c:pt>
                <c:pt idx="44">
                  <c:v>608.72168446262856</c:v>
                </c:pt>
                <c:pt idx="45">
                  <c:v>618.70072847021265</c:v>
                </c:pt>
                <c:pt idx="46">
                  <c:v>625.95821502118292</c:v>
                </c:pt>
                <c:pt idx="47">
                  <c:v>637.75163066650941</c:v>
                </c:pt>
                <c:pt idx="48">
                  <c:v>658.61690450054891</c:v>
                </c:pt>
                <c:pt idx="49">
                  <c:v>667.68876268926169</c:v>
                </c:pt>
                <c:pt idx="50">
                  <c:v>720.30554018379587</c:v>
                </c:pt>
                <c:pt idx="51">
                  <c:v>760.22171621413213</c:v>
                </c:pt>
                <c:pt idx="52">
                  <c:v>811.0241220709238</c:v>
                </c:pt>
                <c:pt idx="53">
                  <c:v>824.63190935399302</c:v>
                </c:pt>
                <c:pt idx="54">
                  <c:v>853.66185555787399</c:v>
                </c:pt>
                <c:pt idx="55">
                  <c:v>866.36245702207179</c:v>
                </c:pt>
                <c:pt idx="56">
                  <c:v>881.78461594288365</c:v>
                </c:pt>
                <c:pt idx="57">
                  <c:v>885.41335921836867</c:v>
                </c:pt>
                <c:pt idx="58">
                  <c:v>890.85647413159643</c:v>
                </c:pt>
                <c:pt idx="59">
                  <c:v>907.18581887127948</c:v>
                </c:pt>
                <c:pt idx="60">
                  <c:v>912.62893378450713</c:v>
                </c:pt>
                <c:pt idx="61">
                  <c:v>902.64988977692303</c:v>
                </c:pt>
                <c:pt idx="62" formatCode="0.00">
                  <c:v>900</c:v>
                </c:pt>
                <c:pt idx="63" formatCode="0.00">
                  <c:v>888</c:v>
                </c:pt>
                <c:pt idx="64" formatCode="0.00">
                  <c:v>877.6</c:v>
                </c:pt>
                <c:pt idx="65" formatCode="0.00">
                  <c:v>874.25</c:v>
                </c:pt>
                <c:pt idx="66" formatCode="0.00">
                  <c:v>862</c:v>
                </c:pt>
                <c:pt idx="67" formatCode="0.00">
                  <c:v>843.25</c:v>
                </c:pt>
                <c:pt idx="68" formatCode="0.00">
                  <c:v>847.5</c:v>
                </c:pt>
                <c:pt idx="69" formatCode="0.00">
                  <c:v>846.5</c:v>
                </c:pt>
                <c:pt idx="70" formatCode="0.00">
                  <c:v>828.75</c:v>
                </c:pt>
                <c:pt idx="71" formatCode="0.00">
                  <c:v>832</c:v>
                </c:pt>
                <c:pt idx="72" formatCode="0.00">
                  <c:v>838.75</c:v>
                </c:pt>
                <c:pt idx="73" formatCode="0.00">
                  <c:v>839</c:v>
                </c:pt>
                <c:pt idx="74" formatCode="0.00">
                  <c:v>832.75</c:v>
                </c:pt>
                <c:pt idx="75" formatCode="0.00">
                  <c:v>820.25</c:v>
                </c:pt>
                <c:pt idx="76" formatCode="0.00">
                  <c:v>784</c:v>
                </c:pt>
                <c:pt idx="77" formatCode="0.00">
                  <c:v>775.5</c:v>
                </c:pt>
                <c:pt idx="78" formatCode="0.00">
                  <c:v>762.75</c:v>
                </c:pt>
                <c:pt idx="79" formatCode="0.00">
                  <c:v>754</c:v>
                </c:pt>
                <c:pt idx="80" formatCode="0.00">
                  <c:v>740</c:v>
                </c:pt>
                <c:pt idx="81" formatCode="0.00">
                  <c:v>740</c:v>
                </c:pt>
                <c:pt idx="82" formatCode="0.00">
                  <c:v>740</c:v>
                </c:pt>
                <c:pt idx="83" formatCode="0.00">
                  <c:v>714</c:v>
                </c:pt>
                <c:pt idx="84" formatCode="0.00">
                  <c:v>711</c:v>
                </c:pt>
                <c:pt idx="85" formatCode="0.00">
                  <c:v>693.75</c:v>
                </c:pt>
                <c:pt idx="86" formatCode="0.00">
                  <c:v>684.25</c:v>
                </c:pt>
                <c:pt idx="87" formatCode="0.00">
                  <c:v>675.5</c:v>
                </c:pt>
                <c:pt idx="88" formatCode="0.00">
                  <c:v>676.5</c:v>
                </c:pt>
                <c:pt idx="89" formatCode="0.00">
                  <c:v>687</c:v>
                </c:pt>
                <c:pt idx="90" formatCode="0.00">
                  <c:v>703</c:v>
                </c:pt>
                <c:pt idx="91" formatCode="0.00">
                  <c:v>710</c:v>
                </c:pt>
                <c:pt idx="92" formatCode="0.00">
                  <c:v>698</c:v>
                </c:pt>
                <c:pt idx="93" formatCode="0.00">
                  <c:v>695.75</c:v>
                </c:pt>
                <c:pt idx="94" formatCode="0.00">
                  <c:v>701</c:v>
                </c:pt>
                <c:pt idx="95" formatCode="0.00">
                  <c:v>708</c:v>
                </c:pt>
                <c:pt idx="96" formatCode="0.00">
                  <c:v>704.25</c:v>
                </c:pt>
                <c:pt idx="97" formatCode="0.00">
                  <c:v>696</c:v>
                </c:pt>
                <c:pt idx="98" formatCode="0.00">
                  <c:v>687.75</c:v>
                </c:pt>
                <c:pt idx="99" formatCode="0.00">
                  <c:v>670</c:v>
                </c:pt>
                <c:pt idx="100" formatCode="0.00">
                  <c:v>657.5</c:v>
                </c:pt>
                <c:pt idx="101" formatCode="0.00">
                  <c:v>635</c:v>
                </c:pt>
                <c:pt idx="102" formatCode="0.00">
                  <c:v>617.75</c:v>
                </c:pt>
                <c:pt idx="103" formatCode="0.00">
                  <c:v>593.5</c:v>
                </c:pt>
                <c:pt idx="104" formatCode="0.00">
                  <c:v>572</c:v>
                </c:pt>
                <c:pt idx="105" formatCode="0.00">
                  <c:v>565</c:v>
                </c:pt>
                <c:pt idx="106" formatCode="0.00">
                  <c:v>535.5</c:v>
                </c:pt>
                <c:pt idx="107" formatCode="0.00">
                  <c:v>521.75</c:v>
                </c:pt>
                <c:pt idx="108" formatCode="0.00">
                  <c:v>541.5</c:v>
                </c:pt>
                <c:pt idx="109" formatCode="0.00">
                  <c:v>539.5</c:v>
                </c:pt>
                <c:pt idx="110" formatCode="General">
                  <c:v>559.25</c:v>
                </c:pt>
                <c:pt idx="111" formatCode="General">
                  <c:v>573</c:v>
                </c:pt>
                <c:pt idx="112" formatCode="General">
                  <c:v>588</c:v>
                </c:pt>
              </c:numCache>
            </c:numRef>
          </c:val>
          <c:smooth val="0"/>
          <c:extLst>
            <c:ext xmlns:c16="http://schemas.microsoft.com/office/drawing/2014/chart" uri="{C3380CC4-5D6E-409C-BE32-E72D297353CC}">
              <c16:uniqueId val="{00000000-4860-4B7D-891D-CFD7EB1A2587}"/>
            </c:ext>
          </c:extLst>
        </c:ser>
        <c:dLbls>
          <c:showLegendKey val="0"/>
          <c:showVal val="0"/>
          <c:showCatName val="0"/>
          <c:showSerName val="0"/>
          <c:showPercent val="0"/>
          <c:showBubbleSize val="0"/>
        </c:dLbls>
        <c:smooth val="0"/>
        <c:axId val="622129016"/>
        <c:axId val="622129344"/>
      </c:lineChart>
      <c:dateAx>
        <c:axId val="622129016"/>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129344"/>
        <c:crosses val="autoZero"/>
        <c:auto val="1"/>
        <c:lblOffset val="100"/>
        <c:baseTimeUnit val="days"/>
      </c:dateAx>
      <c:valAx>
        <c:axId val="622129344"/>
        <c:scaling>
          <c:orientation val="minMax"/>
          <c:min val="300"/>
        </c:scaling>
        <c:delete val="0"/>
        <c:axPos val="l"/>
        <c:majorGridlines>
          <c:spPr>
            <a:ln w="9525" cap="flat" cmpd="sng" algn="ctr">
              <a:solidFill>
                <a:schemeClr val="accent1">
                  <a:alpha val="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129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NC aluminum scrap</a:t>
            </a:r>
            <a:r>
              <a:rPr lang="en-US" baseline="0"/>
              <a:t> exports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70366051122287"/>
          <c:y val="0.13096358881963435"/>
          <c:w val="0.84919886807134259"/>
          <c:h val="0.65478574064853823"/>
        </c:manualLayout>
      </c:layout>
      <c:barChart>
        <c:barDir val="col"/>
        <c:grouping val="stacked"/>
        <c:varyColors val="0"/>
        <c:ser>
          <c:idx val="0"/>
          <c:order val="0"/>
          <c:tx>
            <c:strRef>
              <c:f>Exports!$A$8</c:f>
              <c:strCache>
                <c:ptCount val="1"/>
                <c:pt idx="0">
                  <c:v>China</c:v>
                </c:pt>
              </c:strCache>
            </c:strRef>
          </c:tx>
          <c:spPr>
            <a:solidFill>
              <a:schemeClr val="accent1"/>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Exports!$B$8:$G$8</c:f>
              <c:numCache>
                <c:formatCode>0</c:formatCode>
                <c:ptCount val="6"/>
                <c:pt idx="0">
                  <c:v>9226</c:v>
                </c:pt>
                <c:pt idx="1">
                  <c:v>10112</c:v>
                </c:pt>
                <c:pt idx="2">
                  <c:v>9237</c:v>
                </c:pt>
                <c:pt idx="3">
                  <c:v>15438</c:v>
                </c:pt>
                <c:pt idx="4">
                  <c:v>13436</c:v>
                </c:pt>
                <c:pt idx="5">
                  <c:v>5952</c:v>
                </c:pt>
              </c:numCache>
            </c:numRef>
          </c:val>
          <c:extLst>
            <c:ext xmlns:c16="http://schemas.microsoft.com/office/drawing/2014/chart" uri="{C3380CC4-5D6E-409C-BE32-E72D297353CC}">
              <c16:uniqueId val="{00000000-5365-4376-B385-F1175D6E1556}"/>
            </c:ext>
          </c:extLst>
        </c:ser>
        <c:ser>
          <c:idx val="1"/>
          <c:order val="1"/>
          <c:tx>
            <c:strRef>
              <c:f>Exports!$A$9</c:f>
              <c:strCache>
                <c:ptCount val="1"/>
                <c:pt idx="0">
                  <c:v>India</c:v>
                </c:pt>
              </c:strCache>
            </c:strRef>
          </c:tx>
          <c:spPr>
            <a:solidFill>
              <a:schemeClr val="tx1"/>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Exports!$B$9:$G$9</c:f>
              <c:numCache>
                <c:formatCode>0</c:formatCode>
                <c:ptCount val="6"/>
                <c:pt idx="0">
                  <c:v>563</c:v>
                </c:pt>
                <c:pt idx="1">
                  <c:v>1222</c:v>
                </c:pt>
                <c:pt idx="2">
                  <c:v>994</c:v>
                </c:pt>
                <c:pt idx="3">
                  <c:v>730</c:v>
                </c:pt>
                <c:pt idx="4">
                  <c:v>2636</c:v>
                </c:pt>
                <c:pt idx="5">
                  <c:v>1101</c:v>
                </c:pt>
              </c:numCache>
            </c:numRef>
          </c:val>
          <c:extLst>
            <c:ext xmlns:c16="http://schemas.microsoft.com/office/drawing/2014/chart" uri="{C3380CC4-5D6E-409C-BE32-E72D297353CC}">
              <c16:uniqueId val="{00000001-5365-4376-B385-F1175D6E1556}"/>
            </c:ext>
          </c:extLst>
        </c:ser>
        <c:ser>
          <c:idx val="2"/>
          <c:order val="2"/>
          <c:tx>
            <c:strRef>
              <c:f>Exports!$A$10</c:f>
              <c:strCache>
                <c:ptCount val="1"/>
                <c:pt idx="0">
                  <c:v>Hong Kong</c:v>
                </c:pt>
              </c:strCache>
            </c:strRef>
          </c:tx>
          <c:spPr>
            <a:solidFill>
              <a:schemeClr val="bg1">
                <a:lumMod val="65000"/>
              </a:schemeClr>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Exports!$B$10:$G$10</c:f>
              <c:numCache>
                <c:formatCode>0</c:formatCode>
                <c:ptCount val="6"/>
                <c:pt idx="0">
                  <c:v>743</c:v>
                </c:pt>
                <c:pt idx="1">
                  <c:v>220</c:v>
                </c:pt>
                <c:pt idx="2">
                  <c:v>49</c:v>
                </c:pt>
                <c:pt idx="3">
                  <c:v>1389</c:v>
                </c:pt>
                <c:pt idx="4">
                  <c:v>323</c:v>
                </c:pt>
                <c:pt idx="5">
                  <c:v>255</c:v>
                </c:pt>
              </c:numCache>
            </c:numRef>
          </c:val>
          <c:extLst>
            <c:ext xmlns:c16="http://schemas.microsoft.com/office/drawing/2014/chart" uri="{C3380CC4-5D6E-409C-BE32-E72D297353CC}">
              <c16:uniqueId val="{00000002-5365-4376-B385-F1175D6E1556}"/>
            </c:ext>
          </c:extLst>
        </c:ser>
        <c:ser>
          <c:idx val="3"/>
          <c:order val="3"/>
          <c:tx>
            <c:strRef>
              <c:f>Exports!$A$11</c:f>
              <c:strCache>
                <c:ptCount val="1"/>
                <c:pt idx="0">
                  <c:v>Malaysia</c:v>
                </c:pt>
              </c:strCache>
            </c:strRef>
          </c:tx>
          <c:spPr>
            <a:solidFill>
              <a:schemeClr val="accent4"/>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Exports!$B$11:$G$11</c:f>
              <c:numCache>
                <c:formatCode>0</c:formatCode>
                <c:ptCount val="6"/>
                <c:pt idx="0">
                  <c:v>38</c:v>
                </c:pt>
                <c:pt idx="1">
                  <c:v>115</c:v>
                </c:pt>
                <c:pt idx="2">
                  <c:v>0</c:v>
                </c:pt>
                <c:pt idx="3">
                  <c:v>56</c:v>
                </c:pt>
                <c:pt idx="4">
                  <c:v>1230</c:v>
                </c:pt>
                <c:pt idx="5">
                  <c:v>617</c:v>
                </c:pt>
              </c:numCache>
            </c:numRef>
          </c:val>
          <c:extLst>
            <c:ext xmlns:c16="http://schemas.microsoft.com/office/drawing/2014/chart" uri="{C3380CC4-5D6E-409C-BE32-E72D297353CC}">
              <c16:uniqueId val="{00000003-5365-4376-B385-F1175D6E1556}"/>
            </c:ext>
          </c:extLst>
        </c:ser>
        <c:ser>
          <c:idx val="4"/>
          <c:order val="4"/>
          <c:tx>
            <c:strRef>
              <c:f>Exports!$A$12</c:f>
              <c:strCache>
                <c:ptCount val="1"/>
                <c:pt idx="0">
                  <c:v>South Korea</c:v>
                </c:pt>
              </c:strCache>
            </c:strRef>
          </c:tx>
          <c:spPr>
            <a:solidFill>
              <a:schemeClr val="accent5"/>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Exports!$B$12:$G$12</c:f>
              <c:numCache>
                <c:formatCode>0</c:formatCode>
                <c:ptCount val="6"/>
                <c:pt idx="0">
                  <c:v>838</c:v>
                </c:pt>
                <c:pt idx="1">
                  <c:v>0</c:v>
                </c:pt>
                <c:pt idx="2">
                  <c:v>70</c:v>
                </c:pt>
                <c:pt idx="3">
                  <c:v>124</c:v>
                </c:pt>
                <c:pt idx="4">
                  <c:v>197</c:v>
                </c:pt>
                <c:pt idx="5">
                  <c:v>195</c:v>
                </c:pt>
              </c:numCache>
            </c:numRef>
          </c:val>
          <c:extLst>
            <c:ext xmlns:c16="http://schemas.microsoft.com/office/drawing/2014/chart" uri="{C3380CC4-5D6E-409C-BE32-E72D297353CC}">
              <c16:uniqueId val="{00000004-5365-4376-B385-F1175D6E1556}"/>
            </c:ext>
          </c:extLst>
        </c:ser>
        <c:ser>
          <c:idx val="5"/>
          <c:order val="5"/>
          <c:tx>
            <c:strRef>
              <c:f>Exports!$A$13</c:f>
              <c:strCache>
                <c:ptCount val="1"/>
                <c:pt idx="0">
                  <c:v>Taiwan</c:v>
                </c:pt>
              </c:strCache>
            </c:strRef>
          </c:tx>
          <c:spPr>
            <a:solidFill>
              <a:schemeClr val="accent3">
                <a:lumMod val="60000"/>
                <a:lumOff val="40000"/>
              </a:schemeClr>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Exports!$B$13:$G$13</c:f>
              <c:numCache>
                <c:formatCode>0</c:formatCode>
                <c:ptCount val="6"/>
                <c:pt idx="0">
                  <c:v>336</c:v>
                </c:pt>
                <c:pt idx="1">
                  <c:v>303</c:v>
                </c:pt>
                <c:pt idx="2">
                  <c:v>101</c:v>
                </c:pt>
                <c:pt idx="3">
                  <c:v>59</c:v>
                </c:pt>
                <c:pt idx="4">
                  <c:v>340</c:v>
                </c:pt>
                <c:pt idx="5">
                  <c:v>0</c:v>
                </c:pt>
              </c:numCache>
            </c:numRef>
          </c:val>
          <c:extLst>
            <c:ext xmlns:c16="http://schemas.microsoft.com/office/drawing/2014/chart" uri="{C3380CC4-5D6E-409C-BE32-E72D297353CC}">
              <c16:uniqueId val="{00000005-5365-4376-B385-F1175D6E1556}"/>
            </c:ext>
          </c:extLst>
        </c:ser>
        <c:ser>
          <c:idx val="6"/>
          <c:order val="6"/>
          <c:tx>
            <c:strRef>
              <c:f>Exports!$A$14</c:f>
              <c:strCache>
                <c:ptCount val="1"/>
                <c:pt idx="0">
                  <c:v>All others</c:v>
                </c:pt>
              </c:strCache>
            </c:strRef>
          </c:tx>
          <c:spPr>
            <a:solidFill>
              <a:schemeClr val="accent1">
                <a:lumMod val="60000"/>
              </a:schemeClr>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Exports!$B$14:$G$14</c:f>
              <c:numCache>
                <c:formatCode>0</c:formatCode>
                <c:ptCount val="6"/>
                <c:pt idx="0">
                  <c:v>164</c:v>
                </c:pt>
                <c:pt idx="1">
                  <c:v>163</c:v>
                </c:pt>
                <c:pt idx="2">
                  <c:v>95</c:v>
                </c:pt>
                <c:pt idx="3">
                  <c:v>60</c:v>
                </c:pt>
                <c:pt idx="4">
                  <c:v>126</c:v>
                </c:pt>
                <c:pt idx="5">
                  <c:v>177</c:v>
                </c:pt>
              </c:numCache>
            </c:numRef>
          </c:val>
          <c:extLst>
            <c:ext xmlns:c16="http://schemas.microsoft.com/office/drawing/2014/chart" uri="{C3380CC4-5D6E-409C-BE32-E72D297353CC}">
              <c16:uniqueId val="{00000006-5365-4376-B385-F1175D6E1556}"/>
            </c:ext>
          </c:extLst>
        </c:ser>
        <c:dLbls>
          <c:showLegendKey val="0"/>
          <c:showVal val="0"/>
          <c:showCatName val="0"/>
          <c:showSerName val="0"/>
          <c:showPercent val="0"/>
          <c:showBubbleSize val="0"/>
        </c:dLbls>
        <c:gapWidth val="150"/>
        <c:overlap val="100"/>
        <c:axId val="52725575"/>
        <c:axId val="52722623"/>
      </c:barChart>
      <c:catAx>
        <c:axId val="52725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22623"/>
        <c:crosses val="autoZero"/>
        <c:auto val="1"/>
        <c:lblAlgn val="ctr"/>
        <c:lblOffset val="100"/>
        <c:noMultiLvlLbl val="0"/>
      </c:catAx>
      <c:valAx>
        <c:axId val="52722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25575"/>
        <c:crosses val="autoZero"/>
        <c:crossBetween val="between"/>
        <c:dispUnits>
          <c:builtInUnit val="thousands"/>
          <c:dispUnitsLbl>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‘000t</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6.2399104923069562E-2"/>
          <c:y val="0.87351302540482978"/>
          <c:w val="0.88140133041157631"/>
          <c:h val="8.25419218906729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NC copper scrap exports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Exports!$A$8</c:f>
              <c:strCache>
                <c:ptCount val="1"/>
                <c:pt idx="0">
                  <c:v>China</c:v>
                </c:pt>
              </c:strCache>
            </c:strRef>
          </c:tx>
          <c:spPr>
            <a:solidFill>
              <a:schemeClr val="accent1"/>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Exports!$B$8:$G$8</c:f>
              <c:numCache>
                <c:formatCode>0</c:formatCode>
                <c:ptCount val="6"/>
                <c:pt idx="0">
                  <c:v>27082</c:v>
                </c:pt>
                <c:pt idx="1">
                  <c:v>26621</c:v>
                </c:pt>
                <c:pt idx="2">
                  <c:v>22726</c:v>
                </c:pt>
                <c:pt idx="3">
                  <c:v>22375</c:v>
                </c:pt>
                <c:pt idx="4">
                  <c:v>5085</c:v>
                </c:pt>
                <c:pt idx="5">
                  <c:v>461</c:v>
                </c:pt>
              </c:numCache>
            </c:numRef>
          </c:val>
          <c:extLst>
            <c:ext xmlns:c16="http://schemas.microsoft.com/office/drawing/2014/chart" uri="{C3380CC4-5D6E-409C-BE32-E72D297353CC}">
              <c16:uniqueId val="{00000000-5030-4C51-925A-BA51CB35D695}"/>
            </c:ext>
          </c:extLst>
        </c:ser>
        <c:ser>
          <c:idx val="1"/>
          <c:order val="1"/>
          <c:tx>
            <c:strRef>
              <c:f>Exports!$A$9</c:f>
              <c:strCache>
                <c:ptCount val="1"/>
                <c:pt idx="0">
                  <c:v>Germany</c:v>
                </c:pt>
              </c:strCache>
            </c:strRef>
          </c:tx>
          <c:spPr>
            <a:solidFill>
              <a:schemeClr val="tx1"/>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Exports!$B$9:$G$9</c:f>
              <c:numCache>
                <c:formatCode>0</c:formatCode>
                <c:ptCount val="6"/>
                <c:pt idx="0">
                  <c:v>632</c:v>
                </c:pt>
                <c:pt idx="1">
                  <c:v>838</c:v>
                </c:pt>
                <c:pt idx="2">
                  <c:v>869</c:v>
                </c:pt>
                <c:pt idx="3">
                  <c:v>1516</c:v>
                </c:pt>
                <c:pt idx="4">
                  <c:v>1681</c:v>
                </c:pt>
                <c:pt idx="5">
                  <c:v>676</c:v>
                </c:pt>
              </c:numCache>
            </c:numRef>
          </c:val>
          <c:extLst>
            <c:ext xmlns:c16="http://schemas.microsoft.com/office/drawing/2014/chart" uri="{C3380CC4-5D6E-409C-BE32-E72D297353CC}">
              <c16:uniqueId val="{00000001-5030-4C51-925A-BA51CB35D695}"/>
            </c:ext>
          </c:extLst>
        </c:ser>
        <c:ser>
          <c:idx val="2"/>
          <c:order val="2"/>
          <c:tx>
            <c:strRef>
              <c:f>Exports!$A$10</c:f>
              <c:strCache>
                <c:ptCount val="1"/>
                <c:pt idx="0">
                  <c:v>Hong Kong</c:v>
                </c:pt>
              </c:strCache>
            </c:strRef>
          </c:tx>
          <c:spPr>
            <a:solidFill>
              <a:schemeClr val="bg1">
                <a:lumMod val="65000"/>
              </a:schemeClr>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Exports!$B$10:$G$10</c:f>
              <c:numCache>
                <c:formatCode>0</c:formatCode>
                <c:ptCount val="6"/>
                <c:pt idx="0">
                  <c:v>1619</c:v>
                </c:pt>
                <c:pt idx="1">
                  <c:v>929</c:v>
                </c:pt>
                <c:pt idx="2">
                  <c:v>726</c:v>
                </c:pt>
                <c:pt idx="3">
                  <c:v>605</c:v>
                </c:pt>
                <c:pt idx="4">
                  <c:v>1207</c:v>
                </c:pt>
                <c:pt idx="5">
                  <c:v>724</c:v>
                </c:pt>
              </c:numCache>
            </c:numRef>
          </c:val>
          <c:extLst>
            <c:ext xmlns:c16="http://schemas.microsoft.com/office/drawing/2014/chart" uri="{C3380CC4-5D6E-409C-BE32-E72D297353CC}">
              <c16:uniqueId val="{00000002-5030-4C51-925A-BA51CB35D695}"/>
            </c:ext>
          </c:extLst>
        </c:ser>
        <c:ser>
          <c:idx val="3"/>
          <c:order val="3"/>
          <c:tx>
            <c:strRef>
              <c:f>Exports!$A$11</c:f>
              <c:strCache>
                <c:ptCount val="1"/>
                <c:pt idx="0">
                  <c:v>India</c:v>
                </c:pt>
              </c:strCache>
            </c:strRef>
          </c:tx>
          <c:spPr>
            <a:solidFill>
              <a:schemeClr val="accent4"/>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Exports!$B$11:$G$11</c:f>
              <c:numCache>
                <c:formatCode>0</c:formatCode>
                <c:ptCount val="6"/>
                <c:pt idx="0">
                  <c:v>469</c:v>
                </c:pt>
                <c:pt idx="1">
                  <c:v>741</c:v>
                </c:pt>
                <c:pt idx="2">
                  <c:v>742</c:v>
                </c:pt>
                <c:pt idx="3">
                  <c:v>550</c:v>
                </c:pt>
                <c:pt idx="4">
                  <c:v>1621</c:v>
                </c:pt>
                <c:pt idx="5">
                  <c:v>1057</c:v>
                </c:pt>
              </c:numCache>
            </c:numRef>
          </c:val>
          <c:extLst>
            <c:ext xmlns:c16="http://schemas.microsoft.com/office/drawing/2014/chart" uri="{C3380CC4-5D6E-409C-BE32-E72D297353CC}">
              <c16:uniqueId val="{00000003-5030-4C51-925A-BA51CB35D695}"/>
            </c:ext>
          </c:extLst>
        </c:ser>
        <c:ser>
          <c:idx val="4"/>
          <c:order val="4"/>
          <c:tx>
            <c:strRef>
              <c:f>Exports!$A$12</c:f>
              <c:strCache>
                <c:ptCount val="1"/>
                <c:pt idx="0">
                  <c:v>Malaysia</c:v>
                </c:pt>
              </c:strCache>
            </c:strRef>
          </c:tx>
          <c:spPr>
            <a:solidFill>
              <a:schemeClr val="accent5"/>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Exports!$B$12:$G$12</c:f>
              <c:numCache>
                <c:formatCode>0</c:formatCode>
                <c:ptCount val="6"/>
                <c:pt idx="0">
                  <c:v>0</c:v>
                </c:pt>
                <c:pt idx="1">
                  <c:v>0</c:v>
                </c:pt>
                <c:pt idx="2">
                  <c:v>0</c:v>
                </c:pt>
                <c:pt idx="3">
                  <c:v>85</c:v>
                </c:pt>
                <c:pt idx="4">
                  <c:v>1896</c:v>
                </c:pt>
                <c:pt idx="5">
                  <c:v>2301</c:v>
                </c:pt>
              </c:numCache>
            </c:numRef>
          </c:val>
          <c:extLst>
            <c:ext xmlns:c16="http://schemas.microsoft.com/office/drawing/2014/chart" uri="{C3380CC4-5D6E-409C-BE32-E72D297353CC}">
              <c16:uniqueId val="{00000004-5030-4C51-925A-BA51CB35D695}"/>
            </c:ext>
          </c:extLst>
        </c:ser>
        <c:ser>
          <c:idx val="5"/>
          <c:order val="5"/>
          <c:tx>
            <c:strRef>
              <c:f>Exports!$A$13</c:f>
              <c:strCache>
                <c:ptCount val="1"/>
                <c:pt idx="0">
                  <c:v>South Korea</c:v>
                </c:pt>
              </c:strCache>
            </c:strRef>
          </c:tx>
          <c:spPr>
            <a:solidFill>
              <a:schemeClr val="accent3">
                <a:lumMod val="60000"/>
                <a:lumOff val="40000"/>
              </a:schemeClr>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Exports!$B$13:$G$13</c:f>
              <c:numCache>
                <c:formatCode>0</c:formatCode>
                <c:ptCount val="6"/>
                <c:pt idx="0">
                  <c:v>1433</c:v>
                </c:pt>
                <c:pt idx="1">
                  <c:v>698</c:v>
                </c:pt>
                <c:pt idx="2">
                  <c:v>253</c:v>
                </c:pt>
                <c:pt idx="3">
                  <c:v>41</c:v>
                </c:pt>
                <c:pt idx="4">
                  <c:v>193</c:v>
                </c:pt>
                <c:pt idx="5">
                  <c:v>139</c:v>
                </c:pt>
              </c:numCache>
            </c:numRef>
          </c:val>
          <c:extLst>
            <c:ext xmlns:c16="http://schemas.microsoft.com/office/drawing/2014/chart" uri="{C3380CC4-5D6E-409C-BE32-E72D297353CC}">
              <c16:uniqueId val="{00000005-5030-4C51-925A-BA51CB35D695}"/>
            </c:ext>
          </c:extLst>
        </c:ser>
        <c:ser>
          <c:idx val="6"/>
          <c:order val="6"/>
          <c:tx>
            <c:strRef>
              <c:f>Exports!$A$14</c:f>
              <c:strCache>
                <c:ptCount val="1"/>
                <c:pt idx="0">
                  <c:v>All others</c:v>
                </c:pt>
              </c:strCache>
            </c:strRef>
          </c:tx>
          <c:spPr>
            <a:solidFill>
              <a:schemeClr val="accent1">
                <a:lumMod val="60000"/>
              </a:schemeClr>
            </a:solidFill>
            <a:ln>
              <a:noFill/>
            </a:ln>
            <a:effectLst/>
          </c:spPr>
          <c:invertIfNegative val="0"/>
          <c:cat>
            <c:strRef>
              <c:f>Exports!$B$7:$G$7</c:f>
              <c:strCache>
                <c:ptCount val="6"/>
                <c:pt idx="0">
                  <c:v>2014</c:v>
                </c:pt>
                <c:pt idx="1">
                  <c:v>2015</c:v>
                </c:pt>
                <c:pt idx="2">
                  <c:v>2016</c:v>
                </c:pt>
                <c:pt idx="3">
                  <c:v>2017</c:v>
                </c:pt>
                <c:pt idx="4">
                  <c:v>2018</c:v>
                </c:pt>
                <c:pt idx="5">
                  <c:v>2019</c:v>
                </c:pt>
              </c:strCache>
            </c:strRef>
          </c:cat>
          <c:val>
            <c:numRef>
              <c:f>Exports!$B$14:$G$14</c:f>
              <c:numCache>
                <c:formatCode>0</c:formatCode>
                <c:ptCount val="6"/>
                <c:pt idx="0">
                  <c:v>727</c:v>
                </c:pt>
                <c:pt idx="1">
                  <c:v>474</c:v>
                </c:pt>
                <c:pt idx="2">
                  <c:v>914</c:v>
                </c:pt>
                <c:pt idx="3">
                  <c:v>1540</c:v>
                </c:pt>
                <c:pt idx="4">
                  <c:v>3195</c:v>
                </c:pt>
                <c:pt idx="5">
                  <c:v>1390</c:v>
                </c:pt>
              </c:numCache>
            </c:numRef>
          </c:val>
          <c:extLst>
            <c:ext xmlns:c16="http://schemas.microsoft.com/office/drawing/2014/chart" uri="{C3380CC4-5D6E-409C-BE32-E72D297353CC}">
              <c16:uniqueId val="{00000006-5030-4C51-925A-BA51CB35D695}"/>
            </c:ext>
          </c:extLst>
        </c:ser>
        <c:dLbls>
          <c:showLegendKey val="0"/>
          <c:showVal val="0"/>
          <c:showCatName val="0"/>
          <c:showSerName val="0"/>
          <c:showPercent val="0"/>
          <c:showBubbleSize val="0"/>
        </c:dLbls>
        <c:gapWidth val="219"/>
        <c:overlap val="100"/>
        <c:axId val="2118098520"/>
        <c:axId val="2118097864"/>
      </c:barChart>
      <c:catAx>
        <c:axId val="211809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097864"/>
        <c:crosses val="autoZero"/>
        <c:auto val="1"/>
        <c:lblAlgn val="ctr"/>
        <c:lblOffset val="100"/>
        <c:noMultiLvlLbl val="0"/>
      </c:catAx>
      <c:valAx>
        <c:axId val="2118097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098520"/>
        <c:crosses val="autoZero"/>
        <c:crossBetween val="between"/>
        <c:dispUnits>
          <c:builtInUnit val="thousands"/>
          <c:dispUnitsLbl>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‘000t</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8.6944646892248567E-2"/>
          <c:y val="0.86396758820804886"/>
          <c:w val="0.8695074880195105"/>
          <c:h val="6.84611735609118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80533946043277E-2"/>
          <c:y val="0.10483037869841337"/>
          <c:w val="0.90589645680434305"/>
          <c:h val="0.70961726765321398"/>
        </c:manualLayout>
      </c:layout>
      <c:lineChart>
        <c:grouping val="standard"/>
        <c:varyColors val="0"/>
        <c:ser>
          <c:idx val="0"/>
          <c:order val="0"/>
          <c:spPr>
            <a:ln w="28575" cap="rnd">
              <a:solidFill>
                <a:schemeClr val="accent5">
                  <a:lumMod val="60000"/>
                  <a:lumOff val="40000"/>
                </a:schemeClr>
              </a:solidFill>
              <a:round/>
            </a:ln>
            <a:effectLst/>
          </c:spPr>
          <c:marker>
            <c:symbol val="none"/>
          </c:marker>
          <c:cat>
            <c:numRef>
              <c:f>Sheet6!$A$5:$A$308</c:f>
              <c:numCache>
                <c:formatCode>mmm\-yy</c:formatCode>
                <c:ptCount val="304"/>
                <c:pt idx="0">
                  <c:v>42600</c:v>
                </c:pt>
                <c:pt idx="1">
                  <c:v>42601</c:v>
                </c:pt>
                <c:pt idx="2">
                  <c:v>42607</c:v>
                </c:pt>
                <c:pt idx="3">
                  <c:v>42608</c:v>
                </c:pt>
                <c:pt idx="4">
                  <c:v>42614</c:v>
                </c:pt>
                <c:pt idx="5">
                  <c:v>42615</c:v>
                </c:pt>
                <c:pt idx="6">
                  <c:v>42621</c:v>
                </c:pt>
                <c:pt idx="7">
                  <c:v>42622</c:v>
                </c:pt>
                <c:pt idx="8">
                  <c:v>42628</c:v>
                </c:pt>
                <c:pt idx="9">
                  <c:v>42629</c:v>
                </c:pt>
                <c:pt idx="10">
                  <c:v>42635</c:v>
                </c:pt>
                <c:pt idx="11">
                  <c:v>42636</c:v>
                </c:pt>
                <c:pt idx="12">
                  <c:v>42642</c:v>
                </c:pt>
                <c:pt idx="13">
                  <c:v>42643</c:v>
                </c:pt>
                <c:pt idx="14">
                  <c:v>42650</c:v>
                </c:pt>
                <c:pt idx="15">
                  <c:v>42656</c:v>
                </c:pt>
                <c:pt idx="16">
                  <c:v>42657</c:v>
                </c:pt>
                <c:pt idx="17">
                  <c:v>42663</c:v>
                </c:pt>
                <c:pt idx="18">
                  <c:v>42664</c:v>
                </c:pt>
                <c:pt idx="19">
                  <c:v>42670</c:v>
                </c:pt>
                <c:pt idx="20">
                  <c:v>42671</c:v>
                </c:pt>
                <c:pt idx="21">
                  <c:v>42677</c:v>
                </c:pt>
                <c:pt idx="22">
                  <c:v>42678</c:v>
                </c:pt>
                <c:pt idx="23">
                  <c:v>42684</c:v>
                </c:pt>
                <c:pt idx="24">
                  <c:v>42685</c:v>
                </c:pt>
                <c:pt idx="25">
                  <c:v>42691</c:v>
                </c:pt>
                <c:pt idx="26">
                  <c:v>42692</c:v>
                </c:pt>
                <c:pt idx="27">
                  <c:v>42697</c:v>
                </c:pt>
                <c:pt idx="28">
                  <c:v>42699</c:v>
                </c:pt>
                <c:pt idx="29">
                  <c:v>42705</c:v>
                </c:pt>
                <c:pt idx="30">
                  <c:v>42706</c:v>
                </c:pt>
                <c:pt idx="31">
                  <c:v>42712</c:v>
                </c:pt>
                <c:pt idx="32">
                  <c:v>42713</c:v>
                </c:pt>
                <c:pt idx="33">
                  <c:v>42719</c:v>
                </c:pt>
                <c:pt idx="34">
                  <c:v>42720</c:v>
                </c:pt>
                <c:pt idx="35">
                  <c:v>42726</c:v>
                </c:pt>
                <c:pt idx="36">
                  <c:v>42727</c:v>
                </c:pt>
                <c:pt idx="37">
                  <c:v>42733</c:v>
                </c:pt>
                <c:pt idx="38">
                  <c:v>42734</c:v>
                </c:pt>
                <c:pt idx="39">
                  <c:v>42740</c:v>
                </c:pt>
                <c:pt idx="40">
                  <c:v>42741</c:v>
                </c:pt>
                <c:pt idx="41">
                  <c:v>42747</c:v>
                </c:pt>
                <c:pt idx="42">
                  <c:v>42748</c:v>
                </c:pt>
                <c:pt idx="43">
                  <c:v>42754</c:v>
                </c:pt>
                <c:pt idx="44">
                  <c:v>42755</c:v>
                </c:pt>
                <c:pt idx="45">
                  <c:v>42761</c:v>
                </c:pt>
                <c:pt idx="46">
                  <c:v>42762</c:v>
                </c:pt>
                <c:pt idx="47">
                  <c:v>42768</c:v>
                </c:pt>
                <c:pt idx="48">
                  <c:v>42769</c:v>
                </c:pt>
                <c:pt idx="49">
                  <c:v>42775</c:v>
                </c:pt>
                <c:pt idx="50">
                  <c:v>42776</c:v>
                </c:pt>
                <c:pt idx="51">
                  <c:v>42782</c:v>
                </c:pt>
                <c:pt idx="52">
                  <c:v>42783</c:v>
                </c:pt>
                <c:pt idx="53">
                  <c:v>42789</c:v>
                </c:pt>
                <c:pt idx="54">
                  <c:v>42790</c:v>
                </c:pt>
                <c:pt idx="55">
                  <c:v>42796</c:v>
                </c:pt>
                <c:pt idx="56">
                  <c:v>42797</c:v>
                </c:pt>
                <c:pt idx="57">
                  <c:v>42803</c:v>
                </c:pt>
                <c:pt idx="58">
                  <c:v>42804</c:v>
                </c:pt>
                <c:pt idx="59">
                  <c:v>42810</c:v>
                </c:pt>
                <c:pt idx="60">
                  <c:v>42811</c:v>
                </c:pt>
                <c:pt idx="61">
                  <c:v>42817</c:v>
                </c:pt>
                <c:pt idx="62">
                  <c:v>42818</c:v>
                </c:pt>
                <c:pt idx="63">
                  <c:v>42824</c:v>
                </c:pt>
                <c:pt idx="64">
                  <c:v>42825</c:v>
                </c:pt>
                <c:pt idx="65">
                  <c:v>42831</c:v>
                </c:pt>
                <c:pt idx="66">
                  <c:v>42832</c:v>
                </c:pt>
                <c:pt idx="67">
                  <c:v>42838</c:v>
                </c:pt>
                <c:pt idx="68">
                  <c:v>42845</c:v>
                </c:pt>
                <c:pt idx="69">
                  <c:v>42846</c:v>
                </c:pt>
                <c:pt idx="70">
                  <c:v>42852</c:v>
                </c:pt>
                <c:pt idx="71">
                  <c:v>42853</c:v>
                </c:pt>
                <c:pt idx="72">
                  <c:v>42859</c:v>
                </c:pt>
                <c:pt idx="73">
                  <c:v>42860</c:v>
                </c:pt>
                <c:pt idx="74">
                  <c:v>42866</c:v>
                </c:pt>
                <c:pt idx="75">
                  <c:v>42867</c:v>
                </c:pt>
                <c:pt idx="76">
                  <c:v>42873</c:v>
                </c:pt>
                <c:pt idx="77">
                  <c:v>42874</c:v>
                </c:pt>
                <c:pt idx="78">
                  <c:v>42880</c:v>
                </c:pt>
                <c:pt idx="79">
                  <c:v>42881</c:v>
                </c:pt>
                <c:pt idx="80">
                  <c:v>42887</c:v>
                </c:pt>
                <c:pt idx="81">
                  <c:v>42888</c:v>
                </c:pt>
                <c:pt idx="82">
                  <c:v>42894</c:v>
                </c:pt>
                <c:pt idx="83">
                  <c:v>42895</c:v>
                </c:pt>
                <c:pt idx="84">
                  <c:v>42901</c:v>
                </c:pt>
                <c:pt idx="85">
                  <c:v>42902</c:v>
                </c:pt>
                <c:pt idx="86">
                  <c:v>42908</c:v>
                </c:pt>
                <c:pt idx="87">
                  <c:v>42909</c:v>
                </c:pt>
                <c:pt idx="88">
                  <c:v>42915</c:v>
                </c:pt>
                <c:pt idx="89">
                  <c:v>42916</c:v>
                </c:pt>
                <c:pt idx="90">
                  <c:v>42922</c:v>
                </c:pt>
                <c:pt idx="91">
                  <c:v>42923</c:v>
                </c:pt>
                <c:pt idx="92">
                  <c:v>42929</c:v>
                </c:pt>
                <c:pt idx="93">
                  <c:v>42930</c:v>
                </c:pt>
                <c:pt idx="94">
                  <c:v>42936</c:v>
                </c:pt>
                <c:pt idx="95">
                  <c:v>42937</c:v>
                </c:pt>
                <c:pt idx="96">
                  <c:v>42943</c:v>
                </c:pt>
                <c:pt idx="97">
                  <c:v>42944</c:v>
                </c:pt>
                <c:pt idx="98">
                  <c:v>42950</c:v>
                </c:pt>
                <c:pt idx="99">
                  <c:v>42951</c:v>
                </c:pt>
                <c:pt idx="100">
                  <c:v>42957</c:v>
                </c:pt>
                <c:pt idx="101">
                  <c:v>42958</c:v>
                </c:pt>
                <c:pt idx="102">
                  <c:v>42964</c:v>
                </c:pt>
                <c:pt idx="103">
                  <c:v>42965</c:v>
                </c:pt>
                <c:pt idx="104">
                  <c:v>42971</c:v>
                </c:pt>
                <c:pt idx="105">
                  <c:v>42972</c:v>
                </c:pt>
                <c:pt idx="106">
                  <c:v>42978</c:v>
                </c:pt>
                <c:pt idx="107">
                  <c:v>42979</c:v>
                </c:pt>
                <c:pt idx="108">
                  <c:v>42985</c:v>
                </c:pt>
                <c:pt idx="109">
                  <c:v>42986</c:v>
                </c:pt>
                <c:pt idx="110">
                  <c:v>42992</c:v>
                </c:pt>
                <c:pt idx="111">
                  <c:v>42993</c:v>
                </c:pt>
                <c:pt idx="112">
                  <c:v>42999</c:v>
                </c:pt>
                <c:pt idx="113">
                  <c:v>43000</c:v>
                </c:pt>
                <c:pt idx="114">
                  <c:v>43006</c:v>
                </c:pt>
                <c:pt idx="115">
                  <c:v>43007</c:v>
                </c:pt>
                <c:pt idx="116">
                  <c:v>43013</c:v>
                </c:pt>
                <c:pt idx="117">
                  <c:v>43014</c:v>
                </c:pt>
                <c:pt idx="118">
                  <c:v>43020</c:v>
                </c:pt>
                <c:pt idx="119">
                  <c:v>43021</c:v>
                </c:pt>
                <c:pt idx="120">
                  <c:v>43027</c:v>
                </c:pt>
                <c:pt idx="121">
                  <c:v>43028</c:v>
                </c:pt>
                <c:pt idx="122">
                  <c:v>43034</c:v>
                </c:pt>
                <c:pt idx="123">
                  <c:v>43035</c:v>
                </c:pt>
                <c:pt idx="124">
                  <c:v>43041</c:v>
                </c:pt>
                <c:pt idx="125">
                  <c:v>43042</c:v>
                </c:pt>
                <c:pt idx="126">
                  <c:v>43048</c:v>
                </c:pt>
                <c:pt idx="127">
                  <c:v>43049</c:v>
                </c:pt>
                <c:pt idx="128">
                  <c:v>43055</c:v>
                </c:pt>
                <c:pt idx="129">
                  <c:v>43056</c:v>
                </c:pt>
                <c:pt idx="130">
                  <c:v>43061</c:v>
                </c:pt>
                <c:pt idx="131">
                  <c:v>43069</c:v>
                </c:pt>
                <c:pt idx="132">
                  <c:v>43070</c:v>
                </c:pt>
                <c:pt idx="133">
                  <c:v>43076</c:v>
                </c:pt>
                <c:pt idx="134">
                  <c:v>43077</c:v>
                </c:pt>
                <c:pt idx="135">
                  <c:v>43083</c:v>
                </c:pt>
                <c:pt idx="136">
                  <c:v>43084</c:v>
                </c:pt>
                <c:pt idx="137">
                  <c:v>43090</c:v>
                </c:pt>
                <c:pt idx="138">
                  <c:v>43091</c:v>
                </c:pt>
                <c:pt idx="139">
                  <c:v>43097</c:v>
                </c:pt>
                <c:pt idx="140">
                  <c:v>43098</c:v>
                </c:pt>
                <c:pt idx="141">
                  <c:v>43104</c:v>
                </c:pt>
                <c:pt idx="142">
                  <c:v>43105</c:v>
                </c:pt>
                <c:pt idx="143">
                  <c:v>43111</c:v>
                </c:pt>
                <c:pt idx="144">
                  <c:v>43112</c:v>
                </c:pt>
                <c:pt idx="145">
                  <c:v>43118</c:v>
                </c:pt>
                <c:pt idx="146">
                  <c:v>43119</c:v>
                </c:pt>
                <c:pt idx="147">
                  <c:v>43125</c:v>
                </c:pt>
                <c:pt idx="148">
                  <c:v>43126</c:v>
                </c:pt>
                <c:pt idx="149">
                  <c:v>43132</c:v>
                </c:pt>
                <c:pt idx="150">
                  <c:v>43133</c:v>
                </c:pt>
                <c:pt idx="151">
                  <c:v>43139</c:v>
                </c:pt>
                <c:pt idx="152">
                  <c:v>43140</c:v>
                </c:pt>
                <c:pt idx="153">
                  <c:v>43146</c:v>
                </c:pt>
                <c:pt idx="154">
                  <c:v>43147</c:v>
                </c:pt>
                <c:pt idx="155">
                  <c:v>43153</c:v>
                </c:pt>
                <c:pt idx="156">
                  <c:v>43154</c:v>
                </c:pt>
                <c:pt idx="157">
                  <c:v>43160</c:v>
                </c:pt>
                <c:pt idx="158">
                  <c:v>43161</c:v>
                </c:pt>
                <c:pt idx="159">
                  <c:v>43167</c:v>
                </c:pt>
                <c:pt idx="160">
                  <c:v>43168</c:v>
                </c:pt>
                <c:pt idx="161">
                  <c:v>43174</c:v>
                </c:pt>
                <c:pt idx="162">
                  <c:v>43175</c:v>
                </c:pt>
                <c:pt idx="163">
                  <c:v>43181</c:v>
                </c:pt>
                <c:pt idx="164">
                  <c:v>43182</c:v>
                </c:pt>
                <c:pt idx="165">
                  <c:v>43188</c:v>
                </c:pt>
                <c:pt idx="166">
                  <c:v>43192</c:v>
                </c:pt>
                <c:pt idx="167">
                  <c:v>43195</c:v>
                </c:pt>
                <c:pt idx="168">
                  <c:v>43196</c:v>
                </c:pt>
                <c:pt idx="169">
                  <c:v>43202</c:v>
                </c:pt>
                <c:pt idx="170">
                  <c:v>43203</c:v>
                </c:pt>
                <c:pt idx="171">
                  <c:v>43209</c:v>
                </c:pt>
                <c:pt idx="172">
                  <c:v>43210</c:v>
                </c:pt>
                <c:pt idx="173">
                  <c:v>43216</c:v>
                </c:pt>
                <c:pt idx="174">
                  <c:v>43217</c:v>
                </c:pt>
                <c:pt idx="175">
                  <c:v>43223</c:v>
                </c:pt>
                <c:pt idx="176">
                  <c:v>43224</c:v>
                </c:pt>
                <c:pt idx="177">
                  <c:v>43230</c:v>
                </c:pt>
                <c:pt idx="178">
                  <c:v>43231</c:v>
                </c:pt>
                <c:pt idx="179">
                  <c:v>43237</c:v>
                </c:pt>
                <c:pt idx="180">
                  <c:v>43238</c:v>
                </c:pt>
                <c:pt idx="181">
                  <c:v>43244</c:v>
                </c:pt>
                <c:pt idx="182">
                  <c:v>43245</c:v>
                </c:pt>
                <c:pt idx="183">
                  <c:v>43251</c:v>
                </c:pt>
                <c:pt idx="184">
                  <c:v>43252</c:v>
                </c:pt>
                <c:pt idx="185">
                  <c:v>43258</c:v>
                </c:pt>
                <c:pt idx="186">
                  <c:v>43259</c:v>
                </c:pt>
                <c:pt idx="187">
                  <c:v>43265</c:v>
                </c:pt>
                <c:pt idx="188">
                  <c:v>43266</c:v>
                </c:pt>
                <c:pt idx="189">
                  <c:v>43272</c:v>
                </c:pt>
                <c:pt idx="190">
                  <c:v>43273</c:v>
                </c:pt>
                <c:pt idx="191">
                  <c:v>43279</c:v>
                </c:pt>
                <c:pt idx="192">
                  <c:v>43280</c:v>
                </c:pt>
                <c:pt idx="193">
                  <c:v>43286</c:v>
                </c:pt>
                <c:pt idx="194">
                  <c:v>43287</c:v>
                </c:pt>
                <c:pt idx="195">
                  <c:v>43293</c:v>
                </c:pt>
                <c:pt idx="196">
                  <c:v>43294</c:v>
                </c:pt>
                <c:pt idx="197">
                  <c:v>43300</c:v>
                </c:pt>
                <c:pt idx="198">
                  <c:v>43301</c:v>
                </c:pt>
                <c:pt idx="199">
                  <c:v>43307</c:v>
                </c:pt>
                <c:pt idx="200">
                  <c:v>43308</c:v>
                </c:pt>
                <c:pt idx="201">
                  <c:v>43314</c:v>
                </c:pt>
                <c:pt idx="202">
                  <c:v>43315</c:v>
                </c:pt>
                <c:pt idx="203">
                  <c:v>43321</c:v>
                </c:pt>
                <c:pt idx="204">
                  <c:v>43322</c:v>
                </c:pt>
                <c:pt idx="205">
                  <c:v>43328</c:v>
                </c:pt>
                <c:pt idx="206">
                  <c:v>43329</c:v>
                </c:pt>
                <c:pt idx="207">
                  <c:v>43335</c:v>
                </c:pt>
                <c:pt idx="208">
                  <c:v>43336</c:v>
                </c:pt>
                <c:pt idx="209">
                  <c:v>43342</c:v>
                </c:pt>
                <c:pt idx="210">
                  <c:v>43343</c:v>
                </c:pt>
                <c:pt idx="211">
                  <c:v>43349</c:v>
                </c:pt>
                <c:pt idx="212">
                  <c:v>43350</c:v>
                </c:pt>
                <c:pt idx="213">
                  <c:v>43356</c:v>
                </c:pt>
                <c:pt idx="214">
                  <c:v>43357</c:v>
                </c:pt>
                <c:pt idx="215">
                  <c:v>43363</c:v>
                </c:pt>
                <c:pt idx="216">
                  <c:v>43364</c:v>
                </c:pt>
                <c:pt idx="217">
                  <c:v>43370</c:v>
                </c:pt>
                <c:pt idx="218">
                  <c:v>43371</c:v>
                </c:pt>
                <c:pt idx="219">
                  <c:v>43377</c:v>
                </c:pt>
                <c:pt idx="220">
                  <c:v>43378</c:v>
                </c:pt>
                <c:pt idx="221">
                  <c:v>43384</c:v>
                </c:pt>
                <c:pt idx="222">
                  <c:v>43385</c:v>
                </c:pt>
                <c:pt idx="223">
                  <c:v>43391</c:v>
                </c:pt>
                <c:pt idx="224">
                  <c:v>43392</c:v>
                </c:pt>
                <c:pt idx="225">
                  <c:v>43398</c:v>
                </c:pt>
                <c:pt idx="226">
                  <c:v>43399</c:v>
                </c:pt>
                <c:pt idx="227">
                  <c:v>43405</c:v>
                </c:pt>
                <c:pt idx="228">
                  <c:v>43406</c:v>
                </c:pt>
                <c:pt idx="229">
                  <c:v>43412</c:v>
                </c:pt>
                <c:pt idx="230">
                  <c:v>43413</c:v>
                </c:pt>
                <c:pt idx="231">
                  <c:v>43419</c:v>
                </c:pt>
                <c:pt idx="232">
                  <c:v>43420</c:v>
                </c:pt>
                <c:pt idx="233">
                  <c:v>43430</c:v>
                </c:pt>
                <c:pt idx="234">
                  <c:v>43433</c:v>
                </c:pt>
                <c:pt idx="235">
                  <c:v>43434</c:v>
                </c:pt>
                <c:pt idx="236">
                  <c:v>43440</c:v>
                </c:pt>
                <c:pt idx="237">
                  <c:v>43441</c:v>
                </c:pt>
                <c:pt idx="238">
                  <c:v>43447</c:v>
                </c:pt>
                <c:pt idx="239">
                  <c:v>43448</c:v>
                </c:pt>
                <c:pt idx="240">
                  <c:v>43454</c:v>
                </c:pt>
                <c:pt idx="241">
                  <c:v>43455</c:v>
                </c:pt>
                <c:pt idx="242">
                  <c:v>43461</c:v>
                </c:pt>
                <c:pt idx="243">
                  <c:v>43462</c:v>
                </c:pt>
                <c:pt idx="244">
                  <c:v>43468</c:v>
                </c:pt>
                <c:pt idx="245">
                  <c:v>43469</c:v>
                </c:pt>
                <c:pt idx="246">
                  <c:v>43475</c:v>
                </c:pt>
                <c:pt idx="247">
                  <c:v>43476</c:v>
                </c:pt>
                <c:pt idx="248">
                  <c:v>43482</c:v>
                </c:pt>
                <c:pt idx="249">
                  <c:v>43483</c:v>
                </c:pt>
                <c:pt idx="250">
                  <c:v>43489</c:v>
                </c:pt>
                <c:pt idx="251">
                  <c:v>43490</c:v>
                </c:pt>
                <c:pt idx="252">
                  <c:v>43496</c:v>
                </c:pt>
                <c:pt idx="253">
                  <c:v>43497</c:v>
                </c:pt>
                <c:pt idx="254">
                  <c:v>43503</c:v>
                </c:pt>
                <c:pt idx="255">
                  <c:v>43504</c:v>
                </c:pt>
                <c:pt idx="256">
                  <c:v>43510</c:v>
                </c:pt>
                <c:pt idx="257">
                  <c:v>43511</c:v>
                </c:pt>
                <c:pt idx="258">
                  <c:v>43517</c:v>
                </c:pt>
                <c:pt idx="259">
                  <c:v>43518</c:v>
                </c:pt>
                <c:pt idx="260">
                  <c:v>43524</c:v>
                </c:pt>
                <c:pt idx="261">
                  <c:v>43525</c:v>
                </c:pt>
                <c:pt idx="262">
                  <c:v>43531</c:v>
                </c:pt>
                <c:pt idx="263">
                  <c:v>43532</c:v>
                </c:pt>
                <c:pt idx="264">
                  <c:v>43538</c:v>
                </c:pt>
                <c:pt idx="265">
                  <c:v>43539</c:v>
                </c:pt>
                <c:pt idx="266">
                  <c:v>43545</c:v>
                </c:pt>
                <c:pt idx="267">
                  <c:v>43546</c:v>
                </c:pt>
                <c:pt idx="268">
                  <c:v>43552</c:v>
                </c:pt>
                <c:pt idx="269">
                  <c:v>43553</c:v>
                </c:pt>
                <c:pt idx="270">
                  <c:v>43559</c:v>
                </c:pt>
                <c:pt idx="271">
                  <c:v>43560</c:v>
                </c:pt>
                <c:pt idx="272">
                  <c:v>43566</c:v>
                </c:pt>
                <c:pt idx="273">
                  <c:v>43567</c:v>
                </c:pt>
                <c:pt idx="274">
                  <c:v>43573</c:v>
                </c:pt>
                <c:pt idx="275">
                  <c:v>43577</c:v>
                </c:pt>
                <c:pt idx="276">
                  <c:v>43580</c:v>
                </c:pt>
                <c:pt idx="277">
                  <c:v>43581</c:v>
                </c:pt>
                <c:pt idx="278">
                  <c:v>43587</c:v>
                </c:pt>
                <c:pt idx="279">
                  <c:v>43588</c:v>
                </c:pt>
                <c:pt idx="280">
                  <c:v>43594</c:v>
                </c:pt>
                <c:pt idx="281">
                  <c:v>43595</c:v>
                </c:pt>
                <c:pt idx="282">
                  <c:v>43601</c:v>
                </c:pt>
                <c:pt idx="283">
                  <c:v>43602</c:v>
                </c:pt>
                <c:pt idx="284">
                  <c:v>43608</c:v>
                </c:pt>
                <c:pt idx="285">
                  <c:v>43609</c:v>
                </c:pt>
                <c:pt idx="286">
                  <c:v>43615</c:v>
                </c:pt>
                <c:pt idx="287">
                  <c:v>43616</c:v>
                </c:pt>
                <c:pt idx="288">
                  <c:v>43622</c:v>
                </c:pt>
                <c:pt idx="289">
                  <c:v>43623</c:v>
                </c:pt>
                <c:pt idx="290">
                  <c:v>43629</c:v>
                </c:pt>
                <c:pt idx="291">
                  <c:v>43630</c:v>
                </c:pt>
                <c:pt idx="292">
                  <c:v>43636</c:v>
                </c:pt>
                <c:pt idx="293" formatCode="dd\-mmm\-yyyy">
                  <c:v>43637</c:v>
                </c:pt>
                <c:pt idx="294" formatCode="dd\-mmm\-yyyy">
                  <c:v>43643</c:v>
                </c:pt>
                <c:pt idx="295" formatCode="dd\-mmm\-yyyy">
                  <c:v>43651</c:v>
                </c:pt>
                <c:pt idx="296" formatCode="dd\-mmm\-yyyy">
                  <c:v>43657</c:v>
                </c:pt>
                <c:pt idx="297" formatCode="dd\-mmm\-yyyy">
                  <c:v>43658</c:v>
                </c:pt>
                <c:pt idx="298" formatCode="dd\-mmm\-yyyy">
                  <c:v>43664</c:v>
                </c:pt>
                <c:pt idx="299" formatCode="dd\-mmm\-yyyy">
                  <c:v>43665</c:v>
                </c:pt>
                <c:pt idx="300" formatCode="dd\-mmm\-yyyy">
                  <c:v>43671</c:v>
                </c:pt>
                <c:pt idx="301" formatCode="dd\-mmm\-yyyy">
                  <c:v>43672</c:v>
                </c:pt>
                <c:pt idx="302" formatCode="dd\-mmm\-yyyy">
                  <c:v>43678</c:v>
                </c:pt>
                <c:pt idx="303" formatCode="dd\-mmm\-yyyy">
                  <c:v>43679</c:v>
                </c:pt>
              </c:numCache>
            </c:numRef>
          </c:cat>
          <c:val>
            <c:numRef>
              <c:f>Sheet6!$B$5:$B$308</c:f>
              <c:numCache>
                <c:formatCode>0.00000</c:formatCode>
                <c:ptCount val="304"/>
                <c:pt idx="0">
                  <c:v>0.58499999999999996</c:v>
                </c:pt>
                <c:pt idx="1">
                  <c:v>0.58499999999999996</c:v>
                </c:pt>
                <c:pt idx="2">
                  <c:v>0.58499999999999996</c:v>
                </c:pt>
                <c:pt idx="3">
                  <c:v>0.57499999999999996</c:v>
                </c:pt>
                <c:pt idx="4">
                  <c:v>0.57499999999999996</c:v>
                </c:pt>
                <c:pt idx="5">
                  <c:v>0.57499999999999996</c:v>
                </c:pt>
                <c:pt idx="6">
                  <c:v>0.57499999999999996</c:v>
                </c:pt>
                <c:pt idx="7">
                  <c:v>0.56499999999999995</c:v>
                </c:pt>
                <c:pt idx="8">
                  <c:v>0.56499999999999995</c:v>
                </c:pt>
                <c:pt idx="9">
                  <c:v>0.56499999999999995</c:v>
                </c:pt>
                <c:pt idx="10">
                  <c:v>0.56499999999999995</c:v>
                </c:pt>
                <c:pt idx="11">
                  <c:v>0.56499999999999995</c:v>
                </c:pt>
                <c:pt idx="12">
                  <c:v>0.56499999999999995</c:v>
                </c:pt>
                <c:pt idx="13">
                  <c:v>0.56499999999999995</c:v>
                </c:pt>
                <c:pt idx="14">
                  <c:v>0.57499999999999996</c:v>
                </c:pt>
                <c:pt idx="15">
                  <c:v>0.57499999999999996</c:v>
                </c:pt>
                <c:pt idx="16">
                  <c:v>0.57499999999999996</c:v>
                </c:pt>
                <c:pt idx="17">
                  <c:v>0.57499999999999996</c:v>
                </c:pt>
                <c:pt idx="18">
                  <c:v>0.58499999999999996</c:v>
                </c:pt>
                <c:pt idx="19">
                  <c:v>0.58499999999999996</c:v>
                </c:pt>
                <c:pt idx="20">
                  <c:v>0.59499999999999997</c:v>
                </c:pt>
                <c:pt idx="21">
                  <c:v>0.59499999999999997</c:v>
                </c:pt>
                <c:pt idx="22">
                  <c:v>0.61</c:v>
                </c:pt>
                <c:pt idx="23">
                  <c:v>0.61</c:v>
                </c:pt>
                <c:pt idx="24">
                  <c:v>0.61</c:v>
                </c:pt>
                <c:pt idx="25">
                  <c:v>0.61</c:v>
                </c:pt>
                <c:pt idx="26">
                  <c:v>0.61499999999999999</c:v>
                </c:pt>
                <c:pt idx="27">
                  <c:v>0.61499999999999999</c:v>
                </c:pt>
                <c:pt idx="28">
                  <c:v>0.61499999999999999</c:v>
                </c:pt>
                <c:pt idx="29">
                  <c:v>0.61499999999999999</c:v>
                </c:pt>
                <c:pt idx="30">
                  <c:v>0.61499999999999999</c:v>
                </c:pt>
                <c:pt idx="31">
                  <c:v>0.61499999999999999</c:v>
                </c:pt>
                <c:pt idx="32">
                  <c:v>0.61499999999999999</c:v>
                </c:pt>
                <c:pt idx="33">
                  <c:v>0.61499999999999999</c:v>
                </c:pt>
                <c:pt idx="34">
                  <c:v>0.61499999999999999</c:v>
                </c:pt>
                <c:pt idx="35">
                  <c:v>0.61499999999999999</c:v>
                </c:pt>
                <c:pt idx="36">
                  <c:v>0.60499999999999998</c:v>
                </c:pt>
                <c:pt idx="37">
                  <c:v>0.60499999999999998</c:v>
                </c:pt>
                <c:pt idx="38">
                  <c:v>0.60499999999999998</c:v>
                </c:pt>
                <c:pt idx="39">
                  <c:v>0.60499999999999998</c:v>
                </c:pt>
                <c:pt idx="40">
                  <c:v>0.61499999999999999</c:v>
                </c:pt>
                <c:pt idx="41">
                  <c:v>0.61499999999999999</c:v>
                </c:pt>
                <c:pt idx="42">
                  <c:v>0.61499999999999999</c:v>
                </c:pt>
                <c:pt idx="43">
                  <c:v>0.61499999999999999</c:v>
                </c:pt>
                <c:pt idx="44">
                  <c:v>0.61499999999999999</c:v>
                </c:pt>
                <c:pt idx="45">
                  <c:v>0.61499999999999999</c:v>
                </c:pt>
                <c:pt idx="46">
                  <c:v>0.61499999999999999</c:v>
                </c:pt>
                <c:pt idx="47">
                  <c:v>0.61499999999999999</c:v>
                </c:pt>
                <c:pt idx="48">
                  <c:v>0.61499999999999999</c:v>
                </c:pt>
                <c:pt idx="49">
                  <c:v>0.61499999999999999</c:v>
                </c:pt>
                <c:pt idx="50">
                  <c:v>0.61499999999999999</c:v>
                </c:pt>
                <c:pt idx="51">
                  <c:v>0.61499999999999999</c:v>
                </c:pt>
                <c:pt idx="52">
                  <c:v>0.61499999999999999</c:v>
                </c:pt>
                <c:pt idx="53">
                  <c:v>0.61499999999999999</c:v>
                </c:pt>
                <c:pt idx="54">
                  <c:v>0.61499999999999999</c:v>
                </c:pt>
                <c:pt idx="55">
                  <c:v>0.61499999999999999</c:v>
                </c:pt>
                <c:pt idx="56">
                  <c:v>0.625</c:v>
                </c:pt>
                <c:pt idx="57">
                  <c:v>0.625</c:v>
                </c:pt>
                <c:pt idx="58">
                  <c:v>0.625</c:v>
                </c:pt>
                <c:pt idx="59">
                  <c:v>0.625</c:v>
                </c:pt>
                <c:pt idx="60">
                  <c:v>0.625</c:v>
                </c:pt>
                <c:pt idx="61">
                  <c:v>0.625</c:v>
                </c:pt>
                <c:pt idx="62">
                  <c:v>0.625</c:v>
                </c:pt>
                <c:pt idx="63">
                  <c:v>0.625</c:v>
                </c:pt>
                <c:pt idx="64">
                  <c:v>0.625</c:v>
                </c:pt>
                <c:pt idx="65">
                  <c:v>0.625</c:v>
                </c:pt>
                <c:pt idx="66">
                  <c:v>0.63749999999999996</c:v>
                </c:pt>
                <c:pt idx="67">
                  <c:v>0.63749999999999996</c:v>
                </c:pt>
                <c:pt idx="68">
                  <c:v>0.63749999999999996</c:v>
                </c:pt>
                <c:pt idx="69">
                  <c:v>0.64500000000000002</c:v>
                </c:pt>
                <c:pt idx="70">
                  <c:v>0.64500000000000002</c:v>
                </c:pt>
                <c:pt idx="71">
                  <c:v>0.64500000000000002</c:v>
                </c:pt>
                <c:pt idx="72">
                  <c:v>0.64500000000000002</c:v>
                </c:pt>
                <c:pt idx="73">
                  <c:v>0.625</c:v>
                </c:pt>
                <c:pt idx="74">
                  <c:v>0.625</c:v>
                </c:pt>
                <c:pt idx="75">
                  <c:v>0.61499999999999999</c:v>
                </c:pt>
                <c:pt idx="76">
                  <c:v>0.61499999999999999</c:v>
                </c:pt>
                <c:pt idx="77">
                  <c:v>0.61499999999999999</c:v>
                </c:pt>
                <c:pt idx="78">
                  <c:v>0.61499999999999999</c:v>
                </c:pt>
                <c:pt idx="79">
                  <c:v>0.60499999999999998</c:v>
                </c:pt>
                <c:pt idx="80">
                  <c:v>0.60499999999999998</c:v>
                </c:pt>
                <c:pt idx="81">
                  <c:v>0.60499999999999998</c:v>
                </c:pt>
                <c:pt idx="82">
                  <c:v>0.60499999999999998</c:v>
                </c:pt>
                <c:pt idx="83">
                  <c:v>0.59499999999999997</c:v>
                </c:pt>
                <c:pt idx="84">
                  <c:v>0.59499999999999997</c:v>
                </c:pt>
                <c:pt idx="85">
                  <c:v>0.59499999999999997</c:v>
                </c:pt>
                <c:pt idx="86">
                  <c:v>0.59499999999999997</c:v>
                </c:pt>
                <c:pt idx="87">
                  <c:v>0.58499999999999996</c:v>
                </c:pt>
                <c:pt idx="88">
                  <c:v>0.58499999999999996</c:v>
                </c:pt>
                <c:pt idx="89">
                  <c:v>0.58499999999999996</c:v>
                </c:pt>
                <c:pt idx="90">
                  <c:v>0.58499999999999996</c:v>
                </c:pt>
                <c:pt idx="91">
                  <c:v>0.58499999999999996</c:v>
                </c:pt>
                <c:pt idx="92">
                  <c:v>0.58499999999999996</c:v>
                </c:pt>
                <c:pt idx="93">
                  <c:v>0.58499999999999996</c:v>
                </c:pt>
                <c:pt idx="94">
                  <c:v>0.58499999999999996</c:v>
                </c:pt>
                <c:pt idx="95">
                  <c:v>0.59</c:v>
                </c:pt>
                <c:pt idx="96">
                  <c:v>0.59</c:v>
                </c:pt>
                <c:pt idx="97">
                  <c:v>0.60499999999999998</c:v>
                </c:pt>
                <c:pt idx="98">
                  <c:v>0.60499999999999998</c:v>
                </c:pt>
                <c:pt idx="99">
                  <c:v>0.61499999999999999</c:v>
                </c:pt>
                <c:pt idx="100">
                  <c:v>0.61499999999999999</c:v>
                </c:pt>
                <c:pt idx="101">
                  <c:v>0.63500000000000001</c:v>
                </c:pt>
                <c:pt idx="102">
                  <c:v>0.63500000000000001</c:v>
                </c:pt>
                <c:pt idx="103">
                  <c:v>0.65</c:v>
                </c:pt>
                <c:pt idx="104">
                  <c:v>0.65</c:v>
                </c:pt>
                <c:pt idx="105">
                  <c:v>0.67500000000000004</c:v>
                </c:pt>
                <c:pt idx="106">
                  <c:v>0.67500000000000004</c:v>
                </c:pt>
                <c:pt idx="107">
                  <c:v>0.67500000000000004</c:v>
                </c:pt>
                <c:pt idx="108">
                  <c:v>0.67500000000000004</c:v>
                </c:pt>
                <c:pt idx="109">
                  <c:v>0.67500000000000004</c:v>
                </c:pt>
                <c:pt idx="110">
                  <c:v>0.67500000000000004</c:v>
                </c:pt>
                <c:pt idx="111">
                  <c:v>0.66500000000000004</c:v>
                </c:pt>
                <c:pt idx="112">
                  <c:v>0.66500000000000004</c:v>
                </c:pt>
                <c:pt idx="113">
                  <c:v>0.67500000000000004</c:v>
                </c:pt>
                <c:pt idx="114">
                  <c:v>0.67500000000000004</c:v>
                </c:pt>
                <c:pt idx="115">
                  <c:v>0.67500000000000004</c:v>
                </c:pt>
                <c:pt idx="116">
                  <c:v>0.67500000000000004</c:v>
                </c:pt>
                <c:pt idx="117">
                  <c:v>0.67</c:v>
                </c:pt>
                <c:pt idx="118">
                  <c:v>0.67</c:v>
                </c:pt>
                <c:pt idx="119">
                  <c:v>0.67500000000000004</c:v>
                </c:pt>
                <c:pt idx="120">
                  <c:v>0.67500000000000004</c:v>
                </c:pt>
                <c:pt idx="121">
                  <c:v>0.68500000000000005</c:v>
                </c:pt>
                <c:pt idx="122">
                  <c:v>0.68500000000000005</c:v>
                </c:pt>
                <c:pt idx="123">
                  <c:v>0.68500000000000005</c:v>
                </c:pt>
                <c:pt idx="124">
                  <c:v>0.68500000000000005</c:v>
                </c:pt>
                <c:pt idx="125">
                  <c:v>0.69</c:v>
                </c:pt>
                <c:pt idx="126">
                  <c:v>0.69</c:v>
                </c:pt>
                <c:pt idx="127">
                  <c:v>0.69750000000000001</c:v>
                </c:pt>
                <c:pt idx="128">
                  <c:v>0.69750000000000001</c:v>
                </c:pt>
                <c:pt idx="129">
                  <c:v>0.69750000000000001</c:v>
                </c:pt>
                <c:pt idx="130">
                  <c:v>0.71499999999999997</c:v>
                </c:pt>
                <c:pt idx="131">
                  <c:v>0.71499999999999997</c:v>
                </c:pt>
                <c:pt idx="132">
                  <c:v>0.69499999999999995</c:v>
                </c:pt>
                <c:pt idx="133">
                  <c:v>0.69499999999999995</c:v>
                </c:pt>
                <c:pt idx="134">
                  <c:v>0.71</c:v>
                </c:pt>
                <c:pt idx="135">
                  <c:v>0.71</c:v>
                </c:pt>
                <c:pt idx="136">
                  <c:v>0.7</c:v>
                </c:pt>
                <c:pt idx="137">
                  <c:v>0.7</c:v>
                </c:pt>
                <c:pt idx="138">
                  <c:v>0.70250000000000001</c:v>
                </c:pt>
                <c:pt idx="139">
                  <c:v>0.70250000000000001</c:v>
                </c:pt>
                <c:pt idx="140">
                  <c:v>0.70750000000000002</c:v>
                </c:pt>
                <c:pt idx="141">
                  <c:v>0.70750000000000002</c:v>
                </c:pt>
                <c:pt idx="142">
                  <c:v>0.70499999999999996</c:v>
                </c:pt>
                <c:pt idx="143">
                  <c:v>0.70499999999999996</c:v>
                </c:pt>
                <c:pt idx="144">
                  <c:v>0.71125000000000005</c:v>
                </c:pt>
                <c:pt idx="145">
                  <c:v>0.71125000000000005</c:v>
                </c:pt>
                <c:pt idx="146">
                  <c:v>0.72499999999999998</c:v>
                </c:pt>
                <c:pt idx="147">
                  <c:v>0.72499999999999998</c:v>
                </c:pt>
                <c:pt idx="148">
                  <c:v>0.72499999999999998</c:v>
                </c:pt>
                <c:pt idx="149">
                  <c:v>0.72499999999999998</c:v>
                </c:pt>
                <c:pt idx="150">
                  <c:v>0.72</c:v>
                </c:pt>
                <c:pt idx="151">
                  <c:v>0.72</c:v>
                </c:pt>
                <c:pt idx="152">
                  <c:v>0.72</c:v>
                </c:pt>
                <c:pt idx="153">
                  <c:v>0.72</c:v>
                </c:pt>
                <c:pt idx="154">
                  <c:v>0.72750000000000004</c:v>
                </c:pt>
                <c:pt idx="155">
                  <c:v>0.72750000000000004</c:v>
                </c:pt>
                <c:pt idx="156">
                  <c:v>0.72750000000000004</c:v>
                </c:pt>
                <c:pt idx="157">
                  <c:v>0.72750000000000004</c:v>
                </c:pt>
                <c:pt idx="158">
                  <c:v>0.73</c:v>
                </c:pt>
                <c:pt idx="159">
                  <c:v>0.73</c:v>
                </c:pt>
                <c:pt idx="160">
                  <c:v>0.72750000000000004</c:v>
                </c:pt>
                <c:pt idx="161">
                  <c:v>0.72750000000000004</c:v>
                </c:pt>
                <c:pt idx="162">
                  <c:v>0.72750000000000004</c:v>
                </c:pt>
                <c:pt idx="163">
                  <c:v>0.72750000000000004</c:v>
                </c:pt>
                <c:pt idx="164">
                  <c:v>0.71250000000000002</c:v>
                </c:pt>
                <c:pt idx="165">
                  <c:v>0.71250000000000002</c:v>
                </c:pt>
                <c:pt idx="166">
                  <c:v>0.68500000000000005</c:v>
                </c:pt>
                <c:pt idx="167">
                  <c:v>0.68500000000000005</c:v>
                </c:pt>
                <c:pt idx="168">
                  <c:v>0.63500000000000001</c:v>
                </c:pt>
                <c:pt idx="169">
                  <c:v>0.63500000000000001</c:v>
                </c:pt>
                <c:pt idx="170">
                  <c:v>0.66500000000000004</c:v>
                </c:pt>
                <c:pt idx="171">
                  <c:v>0.66500000000000004</c:v>
                </c:pt>
                <c:pt idx="172">
                  <c:v>0.68</c:v>
                </c:pt>
                <c:pt idx="173">
                  <c:v>0.68</c:v>
                </c:pt>
                <c:pt idx="174">
                  <c:v>0.68500000000000005</c:v>
                </c:pt>
                <c:pt idx="175">
                  <c:v>0.68500000000000005</c:v>
                </c:pt>
                <c:pt idx="176">
                  <c:v>0.68500000000000005</c:v>
                </c:pt>
                <c:pt idx="177">
                  <c:v>0.68500000000000005</c:v>
                </c:pt>
                <c:pt idx="178">
                  <c:v>0.69499999999999995</c:v>
                </c:pt>
                <c:pt idx="179">
                  <c:v>0.69499999999999995</c:v>
                </c:pt>
                <c:pt idx="180">
                  <c:v>0.69499999999999995</c:v>
                </c:pt>
                <c:pt idx="181">
                  <c:v>0.69499999999999995</c:v>
                </c:pt>
                <c:pt idx="182">
                  <c:v>0.69</c:v>
                </c:pt>
                <c:pt idx="183">
                  <c:v>0.69</c:v>
                </c:pt>
                <c:pt idx="184">
                  <c:v>0.69</c:v>
                </c:pt>
                <c:pt idx="185">
                  <c:v>0.69</c:v>
                </c:pt>
                <c:pt idx="186">
                  <c:v>0.66</c:v>
                </c:pt>
                <c:pt idx="187">
                  <c:v>0.66</c:v>
                </c:pt>
                <c:pt idx="188">
                  <c:v>0.66</c:v>
                </c:pt>
                <c:pt idx="189">
                  <c:v>0.66</c:v>
                </c:pt>
                <c:pt idx="190">
                  <c:v>0.65</c:v>
                </c:pt>
                <c:pt idx="191">
                  <c:v>0.65</c:v>
                </c:pt>
                <c:pt idx="192">
                  <c:v>0.57499999999999996</c:v>
                </c:pt>
                <c:pt idx="193">
                  <c:v>0.57499999999999996</c:v>
                </c:pt>
                <c:pt idx="194">
                  <c:v>0.57499999999999996</c:v>
                </c:pt>
                <c:pt idx="195">
                  <c:v>0.57499999999999996</c:v>
                </c:pt>
                <c:pt idx="196">
                  <c:v>0.56000000000000005</c:v>
                </c:pt>
                <c:pt idx="197">
                  <c:v>0.56000000000000005</c:v>
                </c:pt>
                <c:pt idx="198">
                  <c:v>0.52</c:v>
                </c:pt>
                <c:pt idx="199">
                  <c:v>0.52</c:v>
                </c:pt>
                <c:pt idx="200">
                  <c:v>0.52</c:v>
                </c:pt>
                <c:pt idx="201">
                  <c:v>0.52</c:v>
                </c:pt>
                <c:pt idx="202">
                  <c:v>0.495</c:v>
                </c:pt>
                <c:pt idx="203">
                  <c:v>0.495</c:v>
                </c:pt>
                <c:pt idx="204">
                  <c:v>0.495</c:v>
                </c:pt>
                <c:pt idx="205">
                  <c:v>0.495</c:v>
                </c:pt>
                <c:pt idx="206">
                  <c:v>0.52</c:v>
                </c:pt>
                <c:pt idx="207">
                  <c:v>0.52</c:v>
                </c:pt>
                <c:pt idx="208">
                  <c:v>0.53500000000000003</c:v>
                </c:pt>
                <c:pt idx="209">
                  <c:v>0.53500000000000003</c:v>
                </c:pt>
                <c:pt idx="210">
                  <c:v>0.53500000000000003</c:v>
                </c:pt>
                <c:pt idx="211">
                  <c:v>0.53500000000000003</c:v>
                </c:pt>
                <c:pt idx="212">
                  <c:v>0.55500000000000005</c:v>
                </c:pt>
                <c:pt idx="213">
                  <c:v>0.55500000000000005</c:v>
                </c:pt>
                <c:pt idx="214">
                  <c:v>0.55500000000000005</c:v>
                </c:pt>
                <c:pt idx="215">
                  <c:v>0.55500000000000005</c:v>
                </c:pt>
                <c:pt idx="216">
                  <c:v>0.56499999999999995</c:v>
                </c:pt>
                <c:pt idx="217">
                  <c:v>0.56499999999999995</c:v>
                </c:pt>
                <c:pt idx="218">
                  <c:v>0.56499999999999995</c:v>
                </c:pt>
                <c:pt idx="219">
                  <c:v>0.56499999999999995</c:v>
                </c:pt>
                <c:pt idx="220">
                  <c:v>0.58499999999999996</c:v>
                </c:pt>
                <c:pt idx="221">
                  <c:v>0.58499999999999996</c:v>
                </c:pt>
                <c:pt idx="222">
                  <c:v>0.57999999999999996</c:v>
                </c:pt>
                <c:pt idx="223">
                  <c:v>0.57999999999999996</c:v>
                </c:pt>
                <c:pt idx="224">
                  <c:v>0.57999999999999996</c:v>
                </c:pt>
                <c:pt idx="225">
                  <c:v>0.57999999999999996</c:v>
                </c:pt>
                <c:pt idx="226">
                  <c:v>0.56499999999999995</c:v>
                </c:pt>
                <c:pt idx="227">
                  <c:v>0.56499999999999995</c:v>
                </c:pt>
                <c:pt idx="228">
                  <c:v>0.55500000000000005</c:v>
                </c:pt>
                <c:pt idx="229">
                  <c:v>0.55500000000000005</c:v>
                </c:pt>
                <c:pt idx="230">
                  <c:v>0.55500000000000005</c:v>
                </c:pt>
                <c:pt idx="231">
                  <c:v>0.55500000000000005</c:v>
                </c:pt>
                <c:pt idx="232">
                  <c:v>0.56499999999999995</c:v>
                </c:pt>
                <c:pt idx="233">
                  <c:v>0.56000000000000005</c:v>
                </c:pt>
                <c:pt idx="234">
                  <c:v>0.56000000000000005</c:v>
                </c:pt>
                <c:pt idx="235">
                  <c:v>0.54500000000000004</c:v>
                </c:pt>
                <c:pt idx="236">
                  <c:v>0.54500000000000004</c:v>
                </c:pt>
                <c:pt idx="237">
                  <c:v>0.54</c:v>
                </c:pt>
                <c:pt idx="238">
                  <c:v>0.54</c:v>
                </c:pt>
                <c:pt idx="239">
                  <c:v>0.53500000000000003</c:v>
                </c:pt>
                <c:pt idx="240">
                  <c:v>0.53500000000000003</c:v>
                </c:pt>
                <c:pt idx="241">
                  <c:v>0.53500000000000003</c:v>
                </c:pt>
                <c:pt idx="242">
                  <c:v>0.53500000000000003</c:v>
                </c:pt>
                <c:pt idx="243">
                  <c:v>0.53500000000000003</c:v>
                </c:pt>
                <c:pt idx="244">
                  <c:v>0.53500000000000003</c:v>
                </c:pt>
                <c:pt idx="245">
                  <c:v>0.53500000000000003</c:v>
                </c:pt>
                <c:pt idx="246">
                  <c:v>0.53500000000000003</c:v>
                </c:pt>
                <c:pt idx="247">
                  <c:v>0.53500000000000003</c:v>
                </c:pt>
                <c:pt idx="248">
                  <c:v>0.53500000000000003</c:v>
                </c:pt>
                <c:pt idx="249">
                  <c:v>0.52500000000000002</c:v>
                </c:pt>
                <c:pt idx="250">
                  <c:v>0.52500000000000002</c:v>
                </c:pt>
                <c:pt idx="251">
                  <c:v>0.52500000000000002</c:v>
                </c:pt>
                <c:pt idx="252">
                  <c:v>0.52500000000000002</c:v>
                </c:pt>
                <c:pt idx="253">
                  <c:v>0.52500000000000002</c:v>
                </c:pt>
                <c:pt idx="254">
                  <c:v>0.52500000000000002</c:v>
                </c:pt>
                <c:pt idx="255">
                  <c:v>0.52500000000000002</c:v>
                </c:pt>
                <c:pt idx="256">
                  <c:v>0.52500000000000002</c:v>
                </c:pt>
                <c:pt idx="257">
                  <c:v>0.54749999999999999</c:v>
                </c:pt>
                <c:pt idx="258">
                  <c:v>0.54749999999999999</c:v>
                </c:pt>
                <c:pt idx="259">
                  <c:v>0.54749999999999999</c:v>
                </c:pt>
                <c:pt idx="260">
                  <c:v>0.54749999999999999</c:v>
                </c:pt>
                <c:pt idx="261">
                  <c:v>0.54749999999999999</c:v>
                </c:pt>
                <c:pt idx="262">
                  <c:v>0.54749999999999999</c:v>
                </c:pt>
                <c:pt idx="263">
                  <c:v>0.55500000000000005</c:v>
                </c:pt>
                <c:pt idx="264">
                  <c:v>0.55500000000000005</c:v>
                </c:pt>
                <c:pt idx="265">
                  <c:v>0.56499999999999995</c:v>
                </c:pt>
                <c:pt idx="266">
                  <c:v>0.56499999999999995</c:v>
                </c:pt>
                <c:pt idx="267">
                  <c:v>0.56499999999999995</c:v>
                </c:pt>
                <c:pt idx="268">
                  <c:v>0.56499999999999995</c:v>
                </c:pt>
                <c:pt idx="269">
                  <c:v>0.56499999999999995</c:v>
                </c:pt>
                <c:pt idx="270">
                  <c:v>0.56499999999999995</c:v>
                </c:pt>
                <c:pt idx="271">
                  <c:v>0.55500000000000005</c:v>
                </c:pt>
                <c:pt idx="272">
                  <c:v>0.55500000000000005</c:v>
                </c:pt>
                <c:pt idx="273">
                  <c:v>0.55500000000000005</c:v>
                </c:pt>
                <c:pt idx="274">
                  <c:v>0.55500000000000005</c:v>
                </c:pt>
                <c:pt idx="275">
                  <c:v>0.55500000000000005</c:v>
                </c:pt>
                <c:pt idx="276">
                  <c:v>0.55500000000000005</c:v>
                </c:pt>
                <c:pt idx="277">
                  <c:v>0.54500000000000004</c:v>
                </c:pt>
                <c:pt idx="278">
                  <c:v>0.54500000000000004</c:v>
                </c:pt>
                <c:pt idx="279">
                  <c:v>0.53500000000000003</c:v>
                </c:pt>
                <c:pt idx="280">
                  <c:v>0.53500000000000003</c:v>
                </c:pt>
                <c:pt idx="281">
                  <c:v>0.52</c:v>
                </c:pt>
                <c:pt idx="282">
                  <c:v>0.52</c:v>
                </c:pt>
                <c:pt idx="283">
                  <c:v>0.51500000000000001</c:v>
                </c:pt>
                <c:pt idx="284">
                  <c:v>0.51500000000000001</c:v>
                </c:pt>
                <c:pt idx="285">
                  <c:v>0.495</c:v>
                </c:pt>
                <c:pt idx="286">
                  <c:v>0.495</c:v>
                </c:pt>
                <c:pt idx="287">
                  <c:v>0.48499999999999999</c:v>
                </c:pt>
                <c:pt idx="288">
                  <c:v>0.48499999999999999</c:v>
                </c:pt>
                <c:pt idx="289">
                  <c:v>0.47499999999999998</c:v>
                </c:pt>
                <c:pt idx="290">
                  <c:v>0.47499999999999998</c:v>
                </c:pt>
                <c:pt idx="291">
                  <c:v>0.44500000000000001</c:v>
                </c:pt>
                <c:pt idx="292">
                  <c:v>0.44500000000000001</c:v>
                </c:pt>
                <c:pt idx="293">
                  <c:v>0.47499999999999998</c:v>
                </c:pt>
                <c:pt idx="294">
                  <c:v>0.46500000000000002</c:v>
                </c:pt>
                <c:pt idx="295">
                  <c:v>0.46500000000000002</c:v>
                </c:pt>
                <c:pt idx="296">
                  <c:v>0.44500000000000001</c:v>
                </c:pt>
                <c:pt idx="297">
                  <c:v>0.44500000000000001</c:v>
                </c:pt>
                <c:pt idx="298">
                  <c:v>0.44500000000000001</c:v>
                </c:pt>
                <c:pt idx="299">
                  <c:v>0.44500000000000001</c:v>
                </c:pt>
                <c:pt idx="300">
                  <c:v>0.44500000000000001</c:v>
                </c:pt>
                <c:pt idx="301">
                  <c:v>0.44500000000000001</c:v>
                </c:pt>
                <c:pt idx="302">
                  <c:v>0.44500000000000001</c:v>
                </c:pt>
                <c:pt idx="303">
                  <c:v>0.44500000000000001</c:v>
                </c:pt>
              </c:numCache>
            </c:numRef>
          </c:val>
          <c:smooth val="0"/>
          <c:extLst>
            <c:ext xmlns:c16="http://schemas.microsoft.com/office/drawing/2014/chart" uri="{C3380CC4-5D6E-409C-BE32-E72D297353CC}">
              <c16:uniqueId val="{00000000-B184-4A58-9CBC-D275B7656F29}"/>
            </c:ext>
          </c:extLst>
        </c:ser>
        <c:ser>
          <c:idx val="1"/>
          <c:order val="1"/>
          <c:spPr>
            <a:ln w="28575" cap="rnd">
              <a:solidFill>
                <a:schemeClr val="accent1">
                  <a:lumMod val="50000"/>
                </a:schemeClr>
              </a:solidFill>
              <a:round/>
            </a:ln>
            <a:effectLst/>
          </c:spPr>
          <c:marker>
            <c:symbol val="none"/>
          </c:marker>
          <c:cat>
            <c:numRef>
              <c:f>Sheet6!$A$5:$A$308</c:f>
              <c:numCache>
                <c:formatCode>mmm\-yy</c:formatCode>
                <c:ptCount val="304"/>
                <c:pt idx="0">
                  <c:v>42600</c:v>
                </c:pt>
                <c:pt idx="1">
                  <c:v>42601</c:v>
                </c:pt>
                <c:pt idx="2">
                  <c:v>42607</c:v>
                </c:pt>
                <c:pt idx="3">
                  <c:v>42608</c:v>
                </c:pt>
                <c:pt idx="4">
                  <c:v>42614</c:v>
                </c:pt>
                <c:pt idx="5">
                  <c:v>42615</c:v>
                </c:pt>
                <c:pt idx="6">
                  <c:v>42621</c:v>
                </c:pt>
                <c:pt idx="7">
                  <c:v>42622</c:v>
                </c:pt>
                <c:pt idx="8">
                  <c:v>42628</c:v>
                </c:pt>
                <c:pt idx="9">
                  <c:v>42629</c:v>
                </c:pt>
                <c:pt idx="10">
                  <c:v>42635</c:v>
                </c:pt>
                <c:pt idx="11">
                  <c:v>42636</c:v>
                </c:pt>
                <c:pt idx="12">
                  <c:v>42642</c:v>
                </c:pt>
                <c:pt idx="13">
                  <c:v>42643</c:v>
                </c:pt>
                <c:pt idx="14">
                  <c:v>42650</c:v>
                </c:pt>
                <c:pt idx="15">
                  <c:v>42656</c:v>
                </c:pt>
                <c:pt idx="16">
                  <c:v>42657</c:v>
                </c:pt>
                <c:pt idx="17">
                  <c:v>42663</c:v>
                </c:pt>
                <c:pt idx="18">
                  <c:v>42664</c:v>
                </c:pt>
                <c:pt idx="19">
                  <c:v>42670</c:v>
                </c:pt>
                <c:pt idx="20">
                  <c:v>42671</c:v>
                </c:pt>
                <c:pt idx="21">
                  <c:v>42677</c:v>
                </c:pt>
                <c:pt idx="22">
                  <c:v>42678</c:v>
                </c:pt>
                <c:pt idx="23">
                  <c:v>42684</c:v>
                </c:pt>
                <c:pt idx="24">
                  <c:v>42685</c:v>
                </c:pt>
                <c:pt idx="25">
                  <c:v>42691</c:v>
                </c:pt>
                <c:pt idx="26">
                  <c:v>42692</c:v>
                </c:pt>
                <c:pt idx="27">
                  <c:v>42697</c:v>
                </c:pt>
                <c:pt idx="28">
                  <c:v>42699</c:v>
                </c:pt>
                <c:pt idx="29">
                  <c:v>42705</c:v>
                </c:pt>
                <c:pt idx="30">
                  <c:v>42706</c:v>
                </c:pt>
                <c:pt idx="31">
                  <c:v>42712</c:v>
                </c:pt>
                <c:pt idx="32">
                  <c:v>42713</c:v>
                </c:pt>
                <c:pt idx="33">
                  <c:v>42719</c:v>
                </c:pt>
                <c:pt idx="34">
                  <c:v>42720</c:v>
                </c:pt>
                <c:pt idx="35">
                  <c:v>42726</c:v>
                </c:pt>
                <c:pt idx="36">
                  <c:v>42727</c:v>
                </c:pt>
                <c:pt idx="37">
                  <c:v>42733</c:v>
                </c:pt>
                <c:pt idx="38">
                  <c:v>42734</c:v>
                </c:pt>
                <c:pt idx="39">
                  <c:v>42740</c:v>
                </c:pt>
                <c:pt idx="40">
                  <c:v>42741</c:v>
                </c:pt>
                <c:pt idx="41">
                  <c:v>42747</c:v>
                </c:pt>
                <c:pt idx="42">
                  <c:v>42748</c:v>
                </c:pt>
                <c:pt idx="43">
                  <c:v>42754</c:v>
                </c:pt>
                <c:pt idx="44">
                  <c:v>42755</c:v>
                </c:pt>
                <c:pt idx="45">
                  <c:v>42761</c:v>
                </c:pt>
                <c:pt idx="46">
                  <c:v>42762</c:v>
                </c:pt>
                <c:pt idx="47">
                  <c:v>42768</c:v>
                </c:pt>
                <c:pt idx="48">
                  <c:v>42769</c:v>
                </c:pt>
                <c:pt idx="49">
                  <c:v>42775</c:v>
                </c:pt>
                <c:pt idx="50">
                  <c:v>42776</c:v>
                </c:pt>
                <c:pt idx="51">
                  <c:v>42782</c:v>
                </c:pt>
                <c:pt idx="52">
                  <c:v>42783</c:v>
                </c:pt>
                <c:pt idx="53">
                  <c:v>42789</c:v>
                </c:pt>
                <c:pt idx="54">
                  <c:v>42790</c:v>
                </c:pt>
                <c:pt idx="55">
                  <c:v>42796</c:v>
                </c:pt>
                <c:pt idx="56">
                  <c:v>42797</c:v>
                </c:pt>
                <c:pt idx="57">
                  <c:v>42803</c:v>
                </c:pt>
                <c:pt idx="58">
                  <c:v>42804</c:v>
                </c:pt>
                <c:pt idx="59">
                  <c:v>42810</c:v>
                </c:pt>
                <c:pt idx="60">
                  <c:v>42811</c:v>
                </c:pt>
                <c:pt idx="61">
                  <c:v>42817</c:v>
                </c:pt>
                <c:pt idx="62">
                  <c:v>42818</c:v>
                </c:pt>
                <c:pt idx="63">
                  <c:v>42824</c:v>
                </c:pt>
                <c:pt idx="64">
                  <c:v>42825</c:v>
                </c:pt>
                <c:pt idx="65">
                  <c:v>42831</c:v>
                </c:pt>
                <c:pt idx="66">
                  <c:v>42832</c:v>
                </c:pt>
                <c:pt idx="67">
                  <c:v>42838</c:v>
                </c:pt>
                <c:pt idx="68">
                  <c:v>42845</c:v>
                </c:pt>
                <c:pt idx="69">
                  <c:v>42846</c:v>
                </c:pt>
                <c:pt idx="70">
                  <c:v>42852</c:v>
                </c:pt>
                <c:pt idx="71">
                  <c:v>42853</c:v>
                </c:pt>
                <c:pt idx="72">
                  <c:v>42859</c:v>
                </c:pt>
                <c:pt idx="73">
                  <c:v>42860</c:v>
                </c:pt>
                <c:pt idx="74">
                  <c:v>42866</c:v>
                </c:pt>
                <c:pt idx="75">
                  <c:v>42867</c:v>
                </c:pt>
                <c:pt idx="76">
                  <c:v>42873</c:v>
                </c:pt>
                <c:pt idx="77">
                  <c:v>42874</c:v>
                </c:pt>
                <c:pt idx="78">
                  <c:v>42880</c:v>
                </c:pt>
                <c:pt idx="79">
                  <c:v>42881</c:v>
                </c:pt>
                <c:pt idx="80">
                  <c:v>42887</c:v>
                </c:pt>
                <c:pt idx="81">
                  <c:v>42888</c:v>
                </c:pt>
                <c:pt idx="82">
                  <c:v>42894</c:v>
                </c:pt>
                <c:pt idx="83">
                  <c:v>42895</c:v>
                </c:pt>
                <c:pt idx="84">
                  <c:v>42901</c:v>
                </c:pt>
                <c:pt idx="85">
                  <c:v>42902</c:v>
                </c:pt>
                <c:pt idx="86">
                  <c:v>42908</c:v>
                </c:pt>
                <c:pt idx="87">
                  <c:v>42909</c:v>
                </c:pt>
                <c:pt idx="88">
                  <c:v>42915</c:v>
                </c:pt>
                <c:pt idx="89">
                  <c:v>42916</c:v>
                </c:pt>
                <c:pt idx="90">
                  <c:v>42922</c:v>
                </c:pt>
                <c:pt idx="91">
                  <c:v>42923</c:v>
                </c:pt>
                <c:pt idx="92">
                  <c:v>42929</c:v>
                </c:pt>
                <c:pt idx="93">
                  <c:v>42930</c:v>
                </c:pt>
                <c:pt idx="94">
                  <c:v>42936</c:v>
                </c:pt>
                <c:pt idx="95">
                  <c:v>42937</c:v>
                </c:pt>
                <c:pt idx="96">
                  <c:v>42943</c:v>
                </c:pt>
                <c:pt idx="97">
                  <c:v>42944</c:v>
                </c:pt>
                <c:pt idx="98">
                  <c:v>42950</c:v>
                </c:pt>
                <c:pt idx="99">
                  <c:v>42951</c:v>
                </c:pt>
                <c:pt idx="100">
                  <c:v>42957</c:v>
                </c:pt>
                <c:pt idx="101">
                  <c:v>42958</c:v>
                </c:pt>
                <c:pt idx="102">
                  <c:v>42964</c:v>
                </c:pt>
                <c:pt idx="103">
                  <c:v>42965</c:v>
                </c:pt>
                <c:pt idx="104">
                  <c:v>42971</c:v>
                </c:pt>
                <c:pt idx="105">
                  <c:v>42972</c:v>
                </c:pt>
                <c:pt idx="106">
                  <c:v>42978</c:v>
                </c:pt>
                <c:pt idx="107">
                  <c:v>42979</c:v>
                </c:pt>
                <c:pt idx="108">
                  <c:v>42985</c:v>
                </c:pt>
                <c:pt idx="109">
                  <c:v>42986</c:v>
                </c:pt>
                <c:pt idx="110">
                  <c:v>42992</c:v>
                </c:pt>
                <c:pt idx="111">
                  <c:v>42993</c:v>
                </c:pt>
                <c:pt idx="112">
                  <c:v>42999</c:v>
                </c:pt>
                <c:pt idx="113">
                  <c:v>43000</c:v>
                </c:pt>
                <c:pt idx="114">
                  <c:v>43006</c:v>
                </c:pt>
                <c:pt idx="115">
                  <c:v>43007</c:v>
                </c:pt>
                <c:pt idx="116">
                  <c:v>43013</c:v>
                </c:pt>
                <c:pt idx="117">
                  <c:v>43014</c:v>
                </c:pt>
                <c:pt idx="118">
                  <c:v>43020</c:v>
                </c:pt>
                <c:pt idx="119">
                  <c:v>43021</c:v>
                </c:pt>
                <c:pt idx="120">
                  <c:v>43027</c:v>
                </c:pt>
                <c:pt idx="121">
                  <c:v>43028</c:v>
                </c:pt>
                <c:pt idx="122">
                  <c:v>43034</c:v>
                </c:pt>
                <c:pt idx="123">
                  <c:v>43035</c:v>
                </c:pt>
                <c:pt idx="124">
                  <c:v>43041</c:v>
                </c:pt>
                <c:pt idx="125">
                  <c:v>43042</c:v>
                </c:pt>
                <c:pt idx="126">
                  <c:v>43048</c:v>
                </c:pt>
                <c:pt idx="127">
                  <c:v>43049</c:v>
                </c:pt>
                <c:pt idx="128">
                  <c:v>43055</c:v>
                </c:pt>
                <c:pt idx="129">
                  <c:v>43056</c:v>
                </c:pt>
                <c:pt idx="130">
                  <c:v>43061</c:v>
                </c:pt>
                <c:pt idx="131">
                  <c:v>43069</c:v>
                </c:pt>
                <c:pt idx="132">
                  <c:v>43070</c:v>
                </c:pt>
                <c:pt idx="133">
                  <c:v>43076</c:v>
                </c:pt>
                <c:pt idx="134">
                  <c:v>43077</c:v>
                </c:pt>
                <c:pt idx="135">
                  <c:v>43083</c:v>
                </c:pt>
                <c:pt idx="136">
                  <c:v>43084</c:v>
                </c:pt>
                <c:pt idx="137">
                  <c:v>43090</c:v>
                </c:pt>
                <c:pt idx="138">
                  <c:v>43091</c:v>
                </c:pt>
                <c:pt idx="139">
                  <c:v>43097</c:v>
                </c:pt>
                <c:pt idx="140">
                  <c:v>43098</c:v>
                </c:pt>
                <c:pt idx="141">
                  <c:v>43104</c:v>
                </c:pt>
                <c:pt idx="142">
                  <c:v>43105</c:v>
                </c:pt>
                <c:pt idx="143">
                  <c:v>43111</c:v>
                </c:pt>
                <c:pt idx="144">
                  <c:v>43112</c:v>
                </c:pt>
                <c:pt idx="145">
                  <c:v>43118</c:v>
                </c:pt>
                <c:pt idx="146">
                  <c:v>43119</c:v>
                </c:pt>
                <c:pt idx="147">
                  <c:v>43125</c:v>
                </c:pt>
                <c:pt idx="148">
                  <c:v>43126</c:v>
                </c:pt>
                <c:pt idx="149">
                  <c:v>43132</c:v>
                </c:pt>
                <c:pt idx="150">
                  <c:v>43133</c:v>
                </c:pt>
                <c:pt idx="151">
                  <c:v>43139</c:v>
                </c:pt>
                <c:pt idx="152">
                  <c:v>43140</c:v>
                </c:pt>
                <c:pt idx="153">
                  <c:v>43146</c:v>
                </c:pt>
                <c:pt idx="154">
                  <c:v>43147</c:v>
                </c:pt>
                <c:pt idx="155">
                  <c:v>43153</c:v>
                </c:pt>
                <c:pt idx="156">
                  <c:v>43154</c:v>
                </c:pt>
                <c:pt idx="157">
                  <c:v>43160</c:v>
                </c:pt>
                <c:pt idx="158">
                  <c:v>43161</c:v>
                </c:pt>
                <c:pt idx="159">
                  <c:v>43167</c:v>
                </c:pt>
                <c:pt idx="160">
                  <c:v>43168</c:v>
                </c:pt>
                <c:pt idx="161">
                  <c:v>43174</c:v>
                </c:pt>
                <c:pt idx="162">
                  <c:v>43175</c:v>
                </c:pt>
                <c:pt idx="163">
                  <c:v>43181</c:v>
                </c:pt>
                <c:pt idx="164">
                  <c:v>43182</c:v>
                </c:pt>
                <c:pt idx="165">
                  <c:v>43188</c:v>
                </c:pt>
                <c:pt idx="166">
                  <c:v>43192</c:v>
                </c:pt>
                <c:pt idx="167">
                  <c:v>43195</c:v>
                </c:pt>
                <c:pt idx="168">
                  <c:v>43196</c:v>
                </c:pt>
                <c:pt idx="169">
                  <c:v>43202</c:v>
                </c:pt>
                <c:pt idx="170">
                  <c:v>43203</c:v>
                </c:pt>
                <c:pt idx="171">
                  <c:v>43209</c:v>
                </c:pt>
                <c:pt idx="172">
                  <c:v>43210</c:v>
                </c:pt>
                <c:pt idx="173">
                  <c:v>43216</c:v>
                </c:pt>
                <c:pt idx="174">
                  <c:v>43217</c:v>
                </c:pt>
                <c:pt idx="175">
                  <c:v>43223</c:v>
                </c:pt>
                <c:pt idx="176">
                  <c:v>43224</c:v>
                </c:pt>
                <c:pt idx="177">
                  <c:v>43230</c:v>
                </c:pt>
                <c:pt idx="178">
                  <c:v>43231</c:v>
                </c:pt>
                <c:pt idx="179">
                  <c:v>43237</c:v>
                </c:pt>
                <c:pt idx="180">
                  <c:v>43238</c:v>
                </c:pt>
                <c:pt idx="181">
                  <c:v>43244</c:v>
                </c:pt>
                <c:pt idx="182">
                  <c:v>43245</c:v>
                </c:pt>
                <c:pt idx="183">
                  <c:v>43251</c:v>
                </c:pt>
                <c:pt idx="184">
                  <c:v>43252</c:v>
                </c:pt>
                <c:pt idx="185">
                  <c:v>43258</c:v>
                </c:pt>
                <c:pt idx="186">
                  <c:v>43259</c:v>
                </c:pt>
                <c:pt idx="187">
                  <c:v>43265</c:v>
                </c:pt>
                <c:pt idx="188">
                  <c:v>43266</c:v>
                </c:pt>
                <c:pt idx="189">
                  <c:v>43272</c:v>
                </c:pt>
                <c:pt idx="190">
                  <c:v>43273</c:v>
                </c:pt>
                <c:pt idx="191">
                  <c:v>43279</c:v>
                </c:pt>
                <c:pt idx="192">
                  <c:v>43280</c:v>
                </c:pt>
                <c:pt idx="193">
                  <c:v>43286</c:v>
                </c:pt>
                <c:pt idx="194">
                  <c:v>43287</c:v>
                </c:pt>
                <c:pt idx="195">
                  <c:v>43293</c:v>
                </c:pt>
                <c:pt idx="196">
                  <c:v>43294</c:v>
                </c:pt>
                <c:pt idx="197">
                  <c:v>43300</c:v>
                </c:pt>
                <c:pt idx="198">
                  <c:v>43301</c:v>
                </c:pt>
                <c:pt idx="199">
                  <c:v>43307</c:v>
                </c:pt>
                <c:pt idx="200">
                  <c:v>43308</c:v>
                </c:pt>
                <c:pt idx="201">
                  <c:v>43314</c:v>
                </c:pt>
                <c:pt idx="202">
                  <c:v>43315</c:v>
                </c:pt>
                <c:pt idx="203">
                  <c:v>43321</c:v>
                </c:pt>
                <c:pt idx="204">
                  <c:v>43322</c:v>
                </c:pt>
                <c:pt idx="205">
                  <c:v>43328</c:v>
                </c:pt>
                <c:pt idx="206">
                  <c:v>43329</c:v>
                </c:pt>
                <c:pt idx="207">
                  <c:v>43335</c:v>
                </c:pt>
                <c:pt idx="208">
                  <c:v>43336</c:v>
                </c:pt>
                <c:pt idx="209">
                  <c:v>43342</c:v>
                </c:pt>
                <c:pt idx="210">
                  <c:v>43343</c:v>
                </c:pt>
                <c:pt idx="211">
                  <c:v>43349</c:v>
                </c:pt>
                <c:pt idx="212">
                  <c:v>43350</c:v>
                </c:pt>
                <c:pt idx="213">
                  <c:v>43356</c:v>
                </c:pt>
                <c:pt idx="214">
                  <c:v>43357</c:v>
                </c:pt>
                <c:pt idx="215">
                  <c:v>43363</c:v>
                </c:pt>
                <c:pt idx="216">
                  <c:v>43364</c:v>
                </c:pt>
                <c:pt idx="217">
                  <c:v>43370</c:v>
                </c:pt>
                <c:pt idx="218">
                  <c:v>43371</c:v>
                </c:pt>
                <c:pt idx="219">
                  <c:v>43377</c:v>
                </c:pt>
                <c:pt idx="220">
                  <c:v>43378</c:v>
                </c:pt>
                <c:pt idx="221">
                  <c:v>43384</c:v>
                </c:pt>
                <c:pt idx="222">
                  <c:v>43385</c:v>
                </c:pt>
                <c:pt idx="223">
                  <c:v>43391</c:v>
                </c:pt>
                <c:pt idx="224">
                  <c:v>43392</c:v>
                </c:pt>
                <c:pt idx="225">
                  <c:v>43398</c:v>
                </c:pt>
                <c:pt idx="226">
                  <c:v>43399</c:v>
                </c:pt>
                <c:pt idx="227">
                  <c:v>43405</c:v>
                </c:pt>
                <c:pt idx="228">
                  <c:v>43406</c:v>
                </c:pt>
                <c:pt idx="229">
                  <c:v>43412</c:v>
                </c:pt>
                <c:pt idx="230">
                  <c:v>43413</c:v>
                </c:pt>
                <c:pt idx="231">
                  <c:v>43419</c:v>
                </c:pt>
                <c:pt idx="232">
                  <c:v>43420</c:v>
                </c:pt>
                <c:pt idx="233">
                  <c:v>43430</c:v>
                </c:pt>
                <c:pt idx="234">
                  <c:v>43433</c:v>
                </c:pt>
                <c:pt idx="235">
                  <c:v>43434</c:v>
                </c:pt>
                <c:pt idx="236">
                  <c:v>43440</c:v>
                </c:pt>
                <c:pt idx="237">
                  <c:v>43441</c:v>
                </c:pt>
                <c:pt idx="238">
                  <c:v>43447</c:v>
                </c:pt>
                <c:pt idx="239">
                  <c:v>43448</c:v>
                </c:pt>
                <c:pt idx="240">
                  <c:v>43454</c:v>
                </c:pt>
                <c:pt idx="241">
                  <c:v>43455</c:v>
                </c:pt>
                <c:pt idx="242">
                  <c:v>43461</c:v>
                </c:pt>
                <c:pt idx="243">
                  <c:v>43462</c:v>
                </c:pt>
                <c:pt idx="244">
                  <c:v>43468</c:v>
                </c:pt>
                <c:pt idx="245">
                  <c:v>43469</c:v>
                </c:pt>
                <c:pt idx="246">
                  <c:v>43475</c:v>
                </c:pt>
                <c:pt idx="247">
                  <c:v>43476</c:v>
                </c:pt>
                <c:pt idx="248">
                  <c:v>43482</c:v>
                </c:pt>
                <c:pt idx="249">
                  <c:v>43483</c:v>
                </c:pt>
                <c:pt idx="250">
                  <c:v>43489</c:v>
                </c:pt>
                <c:pt idx="251">
                  <c:v>43490</c:v>
                </c:pt>
                <c:pt idx="252">
                  <c:v>43496</c:v>
                </c:pt>
                <c:pt idx="253">
                  <c:v>43497</c:v>
                </c:pt>
                <c:pt idx="254">
                  <c:v>43503</c:v>
                </c:pt>
                <c:pt idx="255">
                  <c:v>43504</c:v>
                </c:pt>
                <c:pt idx="256">
                  <c:v>43510</c:v>
                </c:pt>
                <c:pt idx="257">
                  <c:v>43511</c:v>
                </c:pt>
                <c:pt idx="258">
                  <c:v>43517</c:v>
                </c:pt>
                <c:pt idx="259">
                  <c:v>43518</c:v>
                </c:pt>
                <c:pt idx="260">
                  <c:v>43524</c:v>
                </c:pt>
                <c:pt idx="261">
                  <c:v>43525</c:v>
                </c:pt>
                <c:pt idx="262">
                  <c:v>43531</c:v>
                </c:pt>
                <c:pt idx="263">
                  <c:v>43532</c:v>
                </c:pt>
                <c:pt idx="264">
                  <c:v>43538</c:v>
                </c:pt>
                <c:pt idx="265">
                  <c:v>43539</c:v>
                </c:pt>
                <c:pt idx="266">
                  <c:v>43545</c:v>
                </c:pt>
                <c:pt idx="267">
                  <c:v>43546</c:v>
                </c:pt>
                <c:pt idx="268">
                  <c:v>43552</c:v>
                </c:pt>
                <c:pt idx="269">
                  <c:v>43553</c:v>
                </c:pt>
                <c:pt idx="270">
                  <c:v>43559</c:v>
                </c:pt>
                <c:pt idx="271">
                  <c:v>43560</c:v>
                </c:pt>
                <c:pt idx="272">
                  <c:v>43566</c:v>
                </c:pt>
                <c:pt idx="273">
                  <c:v>43567</c:v>
                </c:pt>
                <c:pt idx="274">
                  <c:v>43573</c:v>
                </c:pt>
                <c:pt idx="275">
                  <c:v>43577</c:v>
                </c:pt>
                <c:pt idx="276">
                  <c:v>43580</c:v>
                </c:pt>
                <c:pt idx="277">
                  <c:v>43581</c:v>
                </c:pt>
                <c:pt idx="278">
                  <c:v>43587</c:v>
                </c:pt>
                <c:pt idx="279">
                  <c:v>43588</c:v>
                </c:pt>
                <c:pt idx="280">
                  <c:v>43594</c:v>
                </c:pt>
                <c:pt idx="281">
                  <c:v>43595</c:v>
                </c:pt>
                <c:pt idx="282">
                  <c:v>43601</c:v>
                </c:pt>
                <c:pt idx="283">
                  <c:v>43602</c:v>
                </c:pt>
                <c:pt idx="284">
                  <c:v>43608</c:v>
                </c:pt>
                <c:pt idx="285">
                  <c:v>43609</c:v>
                </c:pt>
                <c:pt idx="286">
                  <c:v>43615</c:v>
                </c:pt>
                <c:pt idx="287">
                  <c:v>43616</c:v>
                </c:pt>
                <c:pt idx="288">
                  <c:v>43622</c:v>
                </c:pt>
                <c:pt idx="289">
                  <c:v>43623</c:v>
                </c:pt>
                <c:pt idx="290">
                  <c:v>43629</c:v>
                </c:pt>
                <c:pt idx="291">
                  <c:v>43630</c:v>
                </c:pt>
                <c:pt idx="292">
                  <c:v>43636</c:v>
                </c:pt>
                <c:pt idx="293" formatCode="dd\-mmm\-yyyy">
                  <c:v>43637</c:v>
                </c:pt>
                <c:pt idx="294" formatCode="dd\-mmm\-yyyy">
                  <c:v>43643</c:v>
                </c:pt>
                <c:pt idx="295" formatCode="dd\-mmm\-yyyy">
                  <c:v>43651</c:v>
                </c:pt>
                <c:pt idx="296" formatCode="dd\-mmm\-yyyy">
                  <c:v>43657</c:v>
                </c:pt>
                <c:pt idx="297" formatCode="dd\-mmm\-yyyy">
                  <c:v>43658</c:v>
                </c:pt>
                <c:pt idx="298" formatCode="dd\-mmm\-yyyy">
                  <c:v>43664</c:v>
                </c:pt>
                <c:pt idx="299" formatCode="dd\-mmm\-yyyy">
                  <c:v>43665</c:v>
                </c:pt>
                <c:pt idx="300" formatCode="dd\-mmm\-yyyy">
                  <c:v>43671</c:v>
                </c:pt>
                <c:pt idx="301" formatCode="dd\-mmm\-yyyy">
                  <c:v>43672</c:v>
                </c:pt>
                <c:pt idx="302" formatCode="dd\-mmm\-yyyy">
                  <c:v>43678</c:v>
                </c:pt>
                <c:pt idx="303" formatCode="dd\-mmm\-yyyy">
                  <c:v>43679</c:v>
                </c:pt>
              </c:numCache>
            </c:numRef>
          </c:cat>
          <c:val>
            <c:numRef>
              <c:f>Sheet6!$C$5:$C$308</c:f>
              <c:numCache>
                <c:formatCode>0.00000</c:formatCode>
                <c:ptCount val="304"/>
                <c:pt idx="0">
                  <c:v>0.62</c:v>
                </c:pt>
                <c:pt idx="1">
                  <c:v>0.62</c:v>
                </c:pt>
                <c:pt idx="2">
                  <c:v>0.61750000000000005</c:v>
                </c:pt>
                <c:pt idx="3">
                  <c:v>0.61750000000000005</c:v>
                </c:pt>
                <c:pt idx="4">
                  <c:v>0.60499999999999998</c:v>
                </c:pt>
                <c:pt idx="5">
                  <c:v>0.60499999999999998</c:v>
                </c:pt>
                <c:pt idx="6">
                  <c:v>0.61</c:v>
                </c:pt>
                <c:pt idx="7">
                  <c:v>0.61</c:v>
                </c:pt>
                <c:pt idx="8">
                  <c:v>0.61</c:v>
                </c:pt>
                <c:pt idx="9">
                  <c:v>0.61</c:v>
                </c:pt>
                <c:pt idx="10">
                  <c:v>0.61</c:v>
                </c:pt>
                <c:pt idx="11">
                  <c:v>0.61</c:v>
                </c:pt>
                <c:pt idx="12">
                  <c:v>0.61</c:v>
                </c:pt>
                <c:pt idx="13">
                  <c:v>0.61</c:v>
                </c:pt>
                <c:pt idx="14">
                  <c:v>0.61</c:v>
                </c:pt>
                <c:pt idx="15">
                  <c:v>0.61</c:v>
                </c:pt>
                <c:pt idx="16">
                  <c:v>0.61</c:v>
                </c:pt>
                <c:pt idx="17">
                  <c:v>0.6</c:v>
                </c:pt>
                <c:pt idx="18">
                  <c:v>0.6</c:v>
                </c:pt>
                <c:pt idx="19">
                  <c:v>0.59499999999999997</c:v>
                </c:pt>
                <c:pt idx="20">
                  <c:v>0.59499999999999997</c:v>
                </c:pt>
                <c:pt idx="21">
                  <c:v>0.59499999999999997</c:v>
                </c:pt>
                <c:pt idx="22">
                  <c:v>0.59499999999999997</c:v>
                </c:pt>
                <c:pt idx="23">
                  <c:v>0.59499999999999997</c:v>
                </c:pt>
                <c:pt idx="24">
                  <c:v>0.59499999999999997</c:v>
                </c:pt>
                <c:pt idx="25">
                  <c:v>0.60499999999999998</c:v>
                </c:pt>
                <c:pt idx="26">
                  <c:v>0.60499999999999998</c:v>
                </c:pt>
                <c:pt idx="27">
                  <c:v>0.61</c:v>
                </c:pt>
                <c:pt idx="28">
                  <c:v>0.61</c:v>
                </c:pt>
                <c:pt idx="29">
                  <c:v>0.61499999999999999</c:v>
                </c:pt>
                <c:pt idx="30">
                  <c:v>0.61499999999999999</c:v>
                </c:pt>
                <c:pt idx="31">
                  <c:v>0.62</c:v>
                </c:pt>
                <c:pt idx="32">
                  <c:v>0.62</c:v>
                </c:pt>
                <c:pt idx="33">
                  <c:v>0.63500000000000001</c:v>
                </c:pt>
                <c:pt idx="34">
                  <c:v>0.63500000000000001</c:v>
                </c:pt>
                <c:pt idx="35">
                  <c:v>0.63500000000000001</c:v>
                </c:pt>
                <c:pt idx="36">
                  <c:v>0.63500000000000001</c:v>
                </c:pt>
                <c:pt idx="37">
                  <c:v>0.63500000000000001</c:v>
                </c:pt>
                <c:pt idx="38">
                  <c:v>0.63500000000000001</c:v>
                </c:pt>
                <c:pt idx="39">
                  <c:v>0.62</c:v>
                </c:pt>
                <c:pt idx="40">
                  <c:v>0.62</c:v>
                </c:pt>
                <c:pt idx="41">
                  <c:v>0.64</c:v>
                </c:pt>
                <c:pt idx="42">
                  <c:v>0.64</c:v>
                </c:pt>
                <c:pt idx="43">
                  <c:v>0.64</c:v>
                </c:pt>
                <c:pt idx="44">
                  <c:v>0.64</c:v>
                </c:pt>
                <c:pt idx="45">
                  <c:v>0.64500000000000002</c:v>
                </c:pt>
                <c:pt idx="46">
                  <c:v>0.64500000000000002</c:v>
                </c:pt>
                <c:pt idx="47">
                  <c:v>0.64500000000000002</c:v>
                </c:pt>
                <c:pt idx="48">
                  <c:v>0.64500000000000002</c:v>
                </c:pt>
                <c:pt idx="49">
                  <c:v>0.64500000000000002</c:v>
                </c:pt>
                <c:pt idx="50">
                  <c:v>0.64500000000000002</c:v>
                </c:pt>
                <c:pt idx="51">
                  <c:v>0.66</c:v>
                </c:pt>
                <c:pt idx="52">
                  <c:v>0.66</c:v>
                </c:pt>
                <c:pt idx="53">
                  <c:v>0.66749999999999998</c:v>
                </c:pt>
                <c:pt idx="54">
                  <c:v>0.66749999999999998</c:v>
                </c:pt>
                <c:pt idx="55">
                  <c:v>0.68</c:v>
                </c:pt>
                <c:pt idx="56">
                  <c:v>0.68</c:v>
                </c:pt>
                <c:pt idx="57">
                  <c:v>0.68</c:v>
                </c:pt>
                <c:pt idx="58">
                  <c:v>0.68</c:v>
                </c:pt>
                <c:pt idx="59">
                  <c:v>0.69499999999999995</c:v>
                </c:pt>
                <c:pt idx="60">
                  <c:v>0.69499999999999995</c:v>
                </c:pt>
                <c:pt idx="61">
                  <c:v>0.7</c:v>
                </c:pt>
                <c:pt idx="62">
                  <c:v>0.7</c:v>
                </c:pt>
                <c:pt idx="63">
                  <c:v>0.71</c:v>
                </c:pt>
                <c:pt idx="64">
                  <c:v>0.71</c:v>
                </c:pt>
                <c:pt idx="65">
                  <c:v>0.69499999999999995</c:v>
                </c:pt>
                <c:pt idx="66">
                  <c:v>0.69499999999999995</c:v>
                </c:pt>
                <c:pt idx="67">
                  <c:v>0.69750000000000001</c:v>
                </c:pt>
                <c:pt idx="68">
                  <c:v>0.68</c:v>
                </c:pt>
                <c:pt idx="69">
                  <c:v>0.68</c:v>
                </c:pt>
                <c:pt idx="70">
                  <c:v>0.69</c:v>
                </c:pt>
                <c:pt idx="71">
                  <c:v>0.69</c:v>
                </c:pt>
                <c:pt idx="72">
                  <c:v>0.69</c:v>
                </c:pt>
                <c:pt idx="73">
                  <c:v>0.69</c:v>
                </c:pt>
                <c:pt idx="74">
                  <c:v>0.68</c:v>
                </c:pt>
                <c:pt idx="75">
                  <c:v>0.68</c:v>
                </c:pt>
                <c:pt idx="76">
                  <c:v>0.69499999999999995</c:v>
                </c:pt>
                <c:pt idx="77">
                  <c:v>0.69499999999999995</c:v>
                </c:pt>
                <c:pt idx="78">
                  <c:v>0.68500000000000005</c:v>
                </c:pt>
                <c:pt idx="79">
                  <c:v>0.68500000000000005</c:v>
                </c:pt>
                <c:pt idx="80">
                  <c:v>0.68500000000000005</c:v>
                </c:pt>
                <c:pt idx="81">
                  <c:v>0.68500000000000005</c:v>
                </c:pt>
                <c:pt idx="82">
                  <c:v>0.67500000000000004</c:v>
                </c:pt>
                <c:pt idx="83">
                  <c:v>0.67500000000000004</c:v>
                </c:pt>
                <c:pt idx="84">
                  <c:v>0.64500000000000002</c:v>
                </c:pt>
                <c:pt idx="85">
                  <c:v>0.64500000000000002</c:v>
                </c:pt>
                <c:pt idx="86">
                  <c:v>0.67</c:v>
                </c:pt>
                <c:pt idx="87">
                  <c:v>0.67</c:v>
                </c:pt>
                <c:pt idx="88">
                  <c:v>0.64</c:v>
                </c:pt>
                <c:pt idx="89">
                  <c:v>0.64</c:v>
                </c:pt>
                <c:pt idx="90">
                  <c:v>0.64</c:v>
                </c:pt>
                <c:pt idx="91">
                  <c:v>0.64</c:v>
                </c:pt>
                <c:pt idx="92">
                  <c:v>0.63</c:v>
                </c:pt>
                <c:pt idx="93">
                  <c:v>0.63</c:v>
                </c:pt>
                <c:pt idx="94">
                  <c:v>0.63</c:v>
                </c:pt>
                <c:pt idx="95">
                  <c:v>0.63</c:v>
                </c:pt>
                <c:pt idx="96">
                  <c:v>0.625</c:v>
                </c:pt>
                <c:pt idx="97">
                  <c:v>0.625</c:v>
                </c:pt>
                <c:pt idx="98">
                  <c:v>0.62</c:v>
                </c:pt>
                <c:pt idx="99">
                  <c:v>0.62</c:v>
                </c:pt>
                <c:pt idx="100">
                  <c:v>0.61</c:v>
                </c:pt>
                <c:pt idx="101">
                  <c:v>0.61</c:v>
                </c:pt>
                <c:pt idx="102">
                  <c:v>0.61</c:v>
                </c:pt>
                <c:pt idx="103">
                  <c:v>0.61</c:v>
                </c:pt>
                <c:pt idx="104">
                  <c:v>0.62</c:v>
                </c:pt>
                <c:pt idx="105">
                  <c:v>0.62</c:v>
                </c:pt>
                <c:pt idx="106">
                  <c:v>0.63500000000000001</c:v>
                </c:pt>
                <c:pt idx="107">
                  <c:v>0.63500000000000001</c:v>
                </c:pt>
                <c:pt idx="108">
                  <c:v>0.63500000000000001</c:v>
                </c:pt>
                <c:pt idx="109">
                  <c:v>0.63500000000000001</c:v>
                </c:pt>
                <c:pt idx="110">
                  <c:v>0.64500000000000002</c:v>
                </c:pt>
                <c:pt idx="111">
                  <c:v>0.64500000000000002</c:v>
                </c:pt>
                <c:pt idx="112">
                  <c:v>0.64500000000000002</c:v>
                </c:pt>
                <c:pt idx="113">
                  <c:v>0.64500000000000002</c:v>
                </c:pt>
                <c:pt idx="114">
                  <c:v>0.66</c:v>
                </c:pt>
                <c:pt idx="115">
                  <c:v>0.66</c:v>
                </c:pt>
                <c:pt idx="116">
                  <c:v>0.67</c:v>
                </c:pt>
                <c:pt idx="117">
                  <c:v>0.67</c:v>
                </c:pt>
                <c:pt idx="118">
                  <c:v>0.67</c:v>
                </c:pt>
                <c:pt idx="119">
                  <c:v>0.67</c:v>
                </c:pt>
                <c:pt idx="120">
                  <c:v>0.65249999999999997</c:v>
                </c:pt>
                <c:pt idx="121">
                  <c:v>0.65249999999999997</c:v>
                </c:pt>
                <c:pt idx="122">
                  <c:v>0.67</c:v>
                </c:pt>
                <c:pt idx="123">
                  <c:v>0.67</c:v>
                </c:pt>
                <c:pt idx="124">
                  <c:v>0.65500000000000003</c:v>
                </c:pt>
                <c:pt idx="125">
                  <c:v>0.65500000000000003</c:v>
                </c:pt>
                <c:pt idx="126">
                  <c:v>0.68</c:v>
                </c:pt>
                <c:pt idx="127">
                  <c:v>0.68</c:v>
                </c:pt>
                <c:pt idx="128">
                  <c:v>0.67500000000000004</c:v>
                </c:pt>
                <c:pt idx="129">
                  <c:v>0.67500000000000004</c:v>
                </c:pt>
                <c:pt idx="130">
                  <c:v>0.67500000000000004</c:v>
                </c:pt>
                <c:pt idx="131">
                  <c:v>0.67500000000000004</c:v>
                </c:pt>
                <c:pt idx="132">
                  <c:v>0.67500000000000004</c:v>
                </c:pt>
                <c:pt idx="133">
                  <c:v>0.67</c:v>
                </c:pt>
                <c:pt idx="134">
                  <c:v>0.67</c:v>
                </c:pt>
                <c:pt idx="135">
                  <c:v>0.67</c:v>
                </c:pt>
                <c:pt idx="136">
                  <c:v>0.67</c:v>
                </c:pt>
                <c:pt idx="137">
                  <c:v>0.69499999999999995</c:v>
                </c:pt>
                <c:pt idx="138">
                  <c:v>0.69499999999999995</c:v>
                </c:pt>
                <c:pt idx="139">
                  <c:v>0.69499999999999995</c:v>
                </c:pt>
                <c:pt idx="140">
                  <c:v>0.69499999999999995</c:v>
                </c:pt>
                <c:pt idx="141">
                  <c:v>0.69499999999999995</c:v>
                </c:pt>
                <c:pt idx="142">
                  <c:v>0.69499999999999995</c:v>
                </c:pt>
                <c:pt idx="143">
                  <c:v>0.69499999999999995</c:v>
                </c:pt>
                <c:pt idx="144">
                  <c:v>0.69499999999999995</c:v>
                </c:pt>
                <c:pt idx="145">
                  <c:v>0.69750000000000001</c:v>
                </c:pt>
                <c:pt idx="146">
                  <c:v>0.69750000000000001</c:v>
                </c:pt>
                <c:pt idx="147">
                  <c:v>0.71250000000000002</c:v>
                </c:pt>
                <c:pt idx="148">
                  <c:v>0.71250000000000002</c:v>
                </c:pt>
                <c:pt idx="149">
                  <c:v>0.71250000000000002</c:v>
                </c:pt>
                <c:pt idx="150">
                  <c:v>0.71250000000000002</c:v>
                </c:pt>
                <c:pt idx="151">
                  <c:v>0.71250000000000002</c:v>
                </c:pt>
                <c:pt idx="152">
                  <c:v>0.71250000000000002</c:v>
                </c:pt>
                <c:pt idx="153">
                  <c:v>0.72</c:v>
                </c:pt>
                <c:pt idx="154">
                  <c:v>0.72</c:v>
                </c:pt>
                <c:pt idx="155">
                  <c:v>0.72499999999999998</c:v>
                </c:pt>
                <c:pt idx="156">
                  <c:v>0.72499999999999998</c:v>
                </c:pt>
                <c:pt idx="157">
                  <c:v>0.72</c:v>
                </c:pt>
                <c:pt idx="158">
                  <c:v>0.72</c:v>
                </c:pt>
                <c:pt idx="159">
                  <c:v>0.71</c:v>
                </c:pt>
                <c:pt idx="160">
                  <c:v>0.71</c:v>
                </c:pt>
                <c:pt idx="161">
                  <c:v>0.71499999999999997</c:v>
                </c:pt>
                <c:pt idx="162">
                  <c:v>0.71499999999999997</c:v>
                </c:pt>
                <c:pt idx="163">
                  <c:v>0.72499999999999998</c:v>
                </c:pt>
                <c:pt idx="164">
                  <c:v>0.72499999999999998</c:v>
                </c:pt>
                <c:pt idx="165">
                  <c:v>0.72499999999999998</c:v>
                </c:pt>
                <c:pt idx="166">
                  <c:v>0.72499999999999998</c:v>
                </c:pt>
                <c:pt idx="167">
                  <c:v>0.69499999999999995</c:v>
                </c:pt>
                <c:pt idx="168">
                  <c:v>0.69499999999999995</c:v>
                </c:pt>
                <c:pt idx="169">
                  <c:v>0.69499999999999995</c:v>
                </c:pt>
                <c:pt idx="170">
                  <c:v>0.69499999999999995</c:v>
                </c:pt>
                <c:pt idx="171">
                  <c:v>0.68500000000000005</c:v>
                </c:pt>
                <c:pt idx="172">
                  <c:v>0.68500000000000005</c:v>
                </c:pt>
                <c:pt idx="173">
                  <c:v>0.69750000000000001</c:v>
                </c:pt>
                <c:pt idx="174">
                  <c:v>0.69750000000000001</c:v>
                </c:pt>
                <c:pt idx="175">
                  <c:v>0.68500000000000005</c:v>
                </c:pt>
                <c:pt idx="176">
                  <c:v>0.68500000000000005</c:v>
                </c:pt>
                <c:pt idx="177">
                  <c:v>0.67500000000000004</c:v>
                </c:pt>
                <c:pt idx="178">
                  <c:v>0.67500000000000004</c:v>
                </c:pt>
                <c:pt idx="179">
                  <c:v>0.67500000000000004</c:v>
                </c:pt>
                <c:pt idx="180">
                  <c:v>0.67500000000000004</c:v>
                </c:pt>
                <c:pt idx="181">
                  <c:v>0.68</c:v>
                </c:pt>
                <c:pt idx="182">
                  <c:v>0.68</c:v>
                </c:pt>
                <c:pt idx="183">
                  <c:v>0.68</c:v>
                </c:pt>
                <c:pt idx="184">
                  <c:v>0.68</c:v>
                </c:pt>
                <c:pt idx="185">
                  <c:v>0.67</c:v>
                </c:pt>
                <c:pt idx="186">
                  <c:v>0.67</c:v>
                </c:pt>
                <c:pt idx="187">
                  <c:v>0.68500000000000005</c:v>
                </c:pt>
                <c:pt idx="188">
                  <c:v>0.68500000000000005</c:v>
                </c:pt>
                <c:pt idx="189">
                  <c:v>0.67749999999999999</c:v>
                </c:pt>
                <c:pt idx="190">
                  <c:v>0.67749999999999999</c:v>
                </c:pt>
                <c:pt idx="191">
                  <c:v>0.67</c:v>
                </c:pt>
                <c:pt idx="192">
                  <c:v>0.67</c:v>
                </c:pt>
                <c:pt idx="193">
                  <c:v>0.67500000000000004</c:v>
                </c:pt>
                <c:pt idx="194">
                  <c:v>0.67500000000000004</c:v>
                </c:pt>
                <c:pt idx="195">
                  <c:v>0.65</c:v>
                </c:pt>
                <c:pt idx="196">
                  <c:v>0.65</c:v>
                </c:pt>
                <c:pt idx="197">
                  <c:v>0.65</c:v>
                </c:pt>
                <c:pt idx="198">
                  <c:v>0.65</c:v>
                </c:pt>
                <c:pt idx="199">
                  <c:v>0.60499999999999998</c:v>
                </c:pt>
                <c:pt idx="200">
                  <c:v>0.60499999999999998</c:v>
                </c:pt>
                <c:pt idx="201">
                  <c:v>0.60499999999999998</c:v>
                </c:pt>
                <c:pt idx="202">
                  <c:v>0.60499999999999998</c:v>
                </c:pt>
                <c:pt idx="203">
                  <c:v>0.56499999999999995</c:v>
                </c:pt>
                <c:pt idx="204">
                  <c:v>0.56499999999999995</c:v>
                </c:pt>
                <c:pt idx="205">
                  <c:v>0.54500000000000004</c:v>
                </c:pt>
                <c:pt idx="206">
                  <c:v>0.54500000000000004</c:v>
                </c:pt>
                <c:pt idx="207">
                  <c:v>0.54500000000000004</c:v>
                </c:pt>
                <c:pt idx="208">
                  <c:v>0.54500000000000004</c:v>
                </c:pt>
                <c:pt idx="209">
                  <c:v>0.52500000000000002</c:v>
                </c:pt>
                <c:pt idx="210">
                  <c:v>0.52500000000000002</c:v>
                </c:pt>
                <c:pt idx="211">
                  <c:v>0.51500000000000001</c:v>
                </c:pt>
                <c:pt idx="212">
                  <c:v>0.51500000000000001</c:v>
                </c:pt>
                <c:pt idx="213">
                  <c:v>0.5</c:v>
                </c:pt>
                <c:pt idx="214">
                  <c:v>0.5</c:v>
                </c:pt>
                <c:pt idx="215">
                  <c:v>0.47499999999999998</c:v>
                </c:pt>
                <c:pt idx="216">
                  <c:v>0.47499999999999998</c:v>
                </c:pt>
                <c:pt idx="217">
                  <c:v>0.5</c:v>
                </c:pt>
                <c:pt idx="218">
                  <c:v>0.5</c:v>
                </c:pt>
                <c:pt idx="219">
                  <c:v>0.5</c:v>
                </c:pt>
                <c:pt idx="220">
                  <c:v>0.5</c:v>
                </c:pt>
                <c:pt idx="221">
                  <c:v>0.51500000000000001</c:v>
                </c:pt>
                <c:pt idx="222">
                  <c:v>0.51500000000000001</c:v>
                </c:pt>
                <c:pt idx="223">
                  <c:v>0.51500000000000001</c:v>
                </c:pt>
                <c:pt idx="224">
                  <c:v>0.51500000000000001</c:v>
                </c:pt>
                <c:pt idx="225">
                  <c:v>0.505</c:v>
                </c:pt>
                <c:pt idx="226">
                  <c:v>0.505</c:v>
                </c:pt>
                <c:pt idx="227">
                  <c:v>0.51</c:v>
                </c:pt>
                <c:pt idx="228">
                  <c:v>0.51</c:v>
                </c:pt>
                <c:pt idx="229">
                  <c:v>0.505</c:v>
                </c:pt>
                <c:pt idx="230">
                  <c:v>0.505</c:v>
                </c:pt>
                <c:pt idx="231">
                  <c:v>0.51500000000000001</c:v>
                </c:pt>
                <c:pt idx="232">
                  <c:v>0.51500000000000001</c:v>
                </c:pt>
                <c:pt idx="233">
                  <c:v>0.51500000000000001</c:v>
                </c:pt>
                <c:pt idx="234">
                  <c:v>0.52500000000000002</c:v>
                </c:pt>
                <c:pt idx="235">
                  <c:v>0.52500000000000002</c:v>
                </c:pt>
                <c:pt idx="236">
                  <c:v>0.54</c:v>
                </c:pt>
                <c:pt idx="237">
                  <c:v>0.54</c:v>
                </c:pt>
                <c:pt idx="238">
                  <c:v>0.53749999999999998</c:v>
                </c:pt>
                <c:pt idx="239">
                  <c:v>0.53749999999999998</c:v>
                </c:pt>
                <c:pt idx="240">
                  <c:v>0.56999999999999995</c:v>
                </c:pt>
                <c:pt idx="241">
                  <c:v>0.56999999999999995</c:v>
                </c:pt>
                <c:pt idx="242">
                  <c:v>0.56999999999999995</c:v>
                </c:pt>
                <c:pt idx="243">
                  <c:v>0.56999999999999995</c:v>
                </c:pt>
                <c:pt idx="244">
                  <c:v>0.56999999999999995</c:v>
                </c:pt>
                <c:pt idx="245">
                  <c:v>0.56999999999999995</c:v>
                </c:pt>
                <c:pt idx="246">
                  <c:v>0.54500000000000004</c:v>
                </c:pt>
                <c:pt idx="247">
                  <c:v>0.54500000000000004</c:v>
                </c:pt>
                <c:pt idx="248">
                  <c:v>0.54500000000000004</c:v>
                </c:pt>
                <c:pt idx="249">
                  <c:v>0.54500000000000004</c:v>
                </c:pt>
                <c:pt idx="250">
                  <c:v>0.56000000000000005</c:v>
                </c:pt>
                <c:pt idx="251">
                  <c:v>0.56000000000000005</c:v>
                </c:pt>
                <c:pt idx="252">
                  <c:v>0.56000000000000005</c:v>
                </c:pt>
                <c:pt idx="253">
                  <c:v>0.56000000000000005</c:v>
                </c:pt>
                <c:pt idx="254">
                  <c:v>0.56000000000000005</c:v>
                </c:pt>
                <c:pt idx="255">
                  <c:v>0.56000000000000005</c:v>
                </c:pt>
                <c:pt idx="256">
                  <c:v>0.56000000000000005</c:v>
                </c:pt>
                <c:pt idx="257">
                  <c:v>0.56000000000000005</c:v>
                </c:pt>
                <c:pt idx="258">
                  <c:v>0.56000000000000005</c:v>
                </c:pt>
                <c:pt idx="259">
                  <c:v>0.56000000000000005</c:v>
                </c:pt>
                <c:pt idx="260">
                  <c:v>0.56999999999999995</c:v>
                </c:pt>
                <c:pt idx="261">
                  <c:v>0.56999999999999995</c:v>
                </c:pt>
                <c:pt idx="262">
                  <c:v>0.56999999999999995</c:v>
                </c:pt>
                <c:pt idx="263">
                  <c:v>0.56999999999999995</c:v>
                </c:pt>
                <c:pt idx="264">
                  <c:v>0.57999999999999996</c:v>
                </c:pt>
                <c:pt idx="265">
                  <c:v>0.57999999999999996</c:v>
                </c:pt>
                <c:pt idx="266">
                  <c:v>0.57499999999999996</c:v>
                </c:pt>
                <c:pt idx="267">
                  <c:v>0.57499999999999996</c:v>
                </c:pt>
                <c:pt idx="268">
                  <c:v>0.57499999999999996</c:v>
                </c:pt>
                <c:pt idx="269">
                  <c:v>0.57499999999999996</c:v>
                </c:pt>
                <c:pt idx="270">
                  <c:v>0.56999999999999995</c:v>
                </c:pt>
                <c:pt idx="271">
                  <c:v>0.56999999999999995</c:v>
                </c:pt>
                <c:pt idx="272">
                  <c:v>0.58499999999999996</c:v>
                </c:pt>
                <c:pt idx="273">
                  <c:v>0.58499999999999996</c:v>
                </c:pt>
                <c:pt idx="274">
                  <c:v>0.56999999999999995</c:v>
                </c:pt>
                <c:pt idx="275">
                  <c:v>0.56999999999999995</c:v>
                </c:pt>
                <c:pt idx="276">
                  <c:v>0.56000000000000005</c:v>
                </c:pt>
                <c:pt idx="277">
                  <c:v>0.56000000000000005</c:v>
                </c:pt>
                <c:pt idx="278">
                  <c:v>0.56000000000000005</c:v>
                </c:pt>
                <c:pt idx="279">
                  <c:v>0.56000000000000005</c:v>
                </c:pt>
                <c:pt idx="280">
                  <c:v>0.54</c:v>
                </c:pt>
                <c:pt idx="281">
                  <c:v>0.54</c:v>
                </c:pt>
                <c:pt idx="282">
                  <c:v>0.54</c:v>
                </c:pt>
                <c:pt idx="283">
                  <c:v>0.54</c:v>
                </c:pt>
                <c:pt idx="284">
                  <c:v>0.52</c:v>
                </c:pt>
                <c:pt idx="285">
                  <c:v>0.52</c:v>
                </c:pt>
                <c:pt idx="286">
                  <c:v>0.52</c:v>
                </c:pt>
                <c:pt idx="287">
                  <c:v>0.52</c:v>
                </c:pt>
                <c:pt idx="288">
                  <c:v>0.52</c:v>
                </c:pt>
                <c:pt idx="289">
                  <c:v>0.52</c:v>
                </c:pt>
                <c:pt idx="290">
                  <c:v>0.52</c:v>
                </c:pt>
                <c:pt idx="291">
                  <c:v>0.52</c:v>
                </c:pt>
                <c:pt idx="292">
                  <c:v>0.47499999999999998</c:v>
                </c:pt>
                <c:pt idx="293">
                  <c:v>0.44500000000000001</c:v>
                </c:pt>
                <c:pt idx="294">
                  <c:v>0.44500000000000001</c:v>
                </c:pt>
                <c:pt idx="295">
                  <c:v>0.44500000000000001</c:v>
                </c:pt>
                <c:pt idx="296">
                  <c:v>0.44500000000000001</c:v>
                </c:pt>
                <c:pt idx="297">
                  <c:v>0.45750000000000002</c:v>
                </c:pt>
                <c:pt idx="298">
                  <c:v>0.45750000000000002</c:v>
                </c:pt>
                <c:pt idx="299">
                  <c:v>0.44750000000000001</c:v>
                </c:pt>
                <c:pt idx="300">
                  <c:v>0.44750000000000001</c:v>
                </c:pt>
                <c:pt idx="301">
                  <c:v>0.4425</c:v>
                </c:pt>
                <c:pt idx="302">
                  <c:v>0.4425</c:v>
                </c:pt>
                <c:pt idx="303">
                  <c:v>0.4425</c:v>
                </c:pt>
              </c:numCache>
            </c:numRef>
          </c:val>
          <c:smooth val="0"/>
          <c:extLst>
            <c:ext xmlns:c16="http://schemas.microsoft.com/office/drawing/2014/chart" uri="{C3380CC4-5D6E-409C-BE32-E72D297353CC}">
              <c16:uniqueId val="{00000001-B184-4A58-9CBC-D275B7656F29}"/>
            </c:ext>
          </c:extLst>
        </c:ser>
        <c:dLbls>
          <c:showLegendKey val="0"/>
          <c:showVal val="0"/>
          <c:showCatName val="0"/>
          <c:showSerName val="0"/>
          <c:showPercent val="0"/>
          <c:showBubbleSize val="0"/>
        </c:dLbls>
        <c:smooth val="0"/>
        <c:axId val="1149730272"/>
        <c:axId val="1149731256"/>
      </c:lineChart>
      <c:dateAx>
        <c:axId val="1149730272"/>
        <c:scaling>
          <c:orientation val="minMax"/>
        </c:scaling>
        <c:delete val="0"/>
        <c:axPos val="b"/>
        <c:numFmt formatCode="mmmyy" sourceLinked="0"/>
        <c:majorTickMark val="none"/>
        <c:minorTickMark val="none"/>
        <c:tickLblPos val="nextTo"/>
        <c:spPr>
          <a:noFill/>
          <a:ln w="9525" cap="flat" cmpd="sng" algn="ctr">
            <a:solidFill>
              <a:schemeClr val="tx1"/>
            </a:solidFill>
            <a:round/>
          </a:ln>
          <a:effectLst/>
        </c:spPr>
        <c:txPr>
          <a:bodyPr rot="-264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1149731256"/>
        <c:crosses val="autoZero"/>
        <c:auto val="0"/>
        <c:lblOffset val="100"/>
        <c:baseTimeUnit val="days"/>
        <c:majorUnit val="1"/>
        <c:majorTimeUnit val="months"/>
        <c:minorUnit val="1000"/>
      </c:dateAx>
      <c:valAx>
        <c:axId val="1149731256"/>
        <c:scaling>
          <c:orientation val="minMax"/>
          <c:min val="0.4"/>
        </c:scaling>
        <c:delete val="0"/>
        <c:axPos val="l"/>
        <c:majorGridlines>
          <c:spPr>
            <a:ln w="9525" cap="flat" cmpd="sng" algn="ctr">
              <a:noFill/>
              <a:round/>
            </a:ln>
            <a:effectLst/>
          </c:spPr>
        </c:majorGridlines>
        <c:numFmt formatCode="_(&quot;$&quot;* #,##0.00_);_(&quot;$&quot;* \(#,##0.00\);_(&quot;$&quot;* &quot;-&quot;??_);_(@_)"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49730272"/>
        <c:crosses val="autoZero"/>
        <c:crossBetween val="between"/>
      </c:valAx>
      <c:spPr>
        <a:noFill/>
        <a:ln>
          <a:noFill/>
        </a:ln>
        <a:effectLst/>
      </c:spPr>
    </c:plotArea>
    <c:legend>
      <c:legendPos val="b"/>
      <c:layout>
        <c:manualLayout>
          <c:xMode val="edge"/>
          <c:yMode val="edge"/>
          <c:x val="0.12593063367079119"/>
          <c:y val="0.54875094747715003"/>
          <c:w val="0.15412054743157108"/>
          <c:h val="0.2211777720512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Copper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Sheet12!$B$2</c:f>
              <c:strCache>
                <c:ptCount val="1"/>
                <c:pt idx="0">
                  <c:v>Bare bright del US consumer</c:v>
                </c:pt>
              </c:strCache>
            </c:strRef>
          </c:tx>
          <c:spPr>
            <a:ln w="28575" cap="rnd">
              <a:solidFill>
                <a:schemeClr val="accent1"/>
              </a:solidFill>
              <a:round/>
            </a:ln>
            <a:effectLst/>
          </c:spPr>
          <c:marker>
            <c:symbol val="none"/>
          </c:marker>
          <c:cat>
            <c:numRef>
              <c:f>Sheet12!$A$230:$A$402</c:f>
              <c:numCache>
                <c:formatCode>dd\-mmm\-yyyy</c:formatCode>
                <c:ptCount val="173"/>
                <c:pt idx="0">
                  <c:v>43430</c:v>
                </c:pt>
                <c:pt idx="1">
                  <c:v>43431</c:v>
                </c:pt>
                <c:pt idx="2">
                  <c:v>43432</c:v>
                </c:pt>
                <c:pt idx="3">
                  <c:v>43433</c:v>
                </c:pt>
                <c:pt idx="4">
                  <c:v>43434</c:v>
                </c:pt>
                <c:pt idx="5">
                  <c:v>43437</c:v>
                </c:pt>
                <c:pt idx="6">
                  <c:v>43438</c:v>
                </c:pt>
                <c:pt idx="7">
                  <c:v>43439</c:v>
                </c:pt>
                <c:pt idx="8">
                  <c:v>43440</c:v>
                </c:pt>
                <c:pt idx="9">
                  <c:v>43441</c:v>
                </c:pt>
                <c:pt idx="10">
                  <c:v>43444</c:v>
                </c:pt>
                <c:pt idx="11">
                  <c:v>43445</c:v>
                </c:pt>
                <c:pt idx="12">
                  <c:v>43446</c:v>
                </c:pt>
                <c:pt idx="13">
                  <c:v>43447</c:v>
                </c:pt>
                <c:pt idx="14">
                  <c:v>43448</c:v>
                </c:pt>
                <c:pt idx="15">
                  <c:v>43451</c:v>
                </c:pt>
                <c:pt idx="16">
                  <c:v>43452</c:v>
                </c:pt>
                <c:pt idx="17">
                  <c:v>43453</c:v>
                </c:pt>
                <c:pt idx="18">
                  <c:v>43454</c:v>
                </c:pt>
                <c:pt idx="19">
                  <c:v>43455</c:v>
                </c:pt>
                <c:pt idx="20">
                  <c:v>43458</c:v>
                </c:pt>
                <c:pt idx="21">
                  <c:v>43460</c:v>
                </c:pt>
                <c:pt idx="22">
                  <c:v>43461</c:v>
                </c:pt>
                <c:pt idx="23">
                  <c:v>43462</c:v>
                </c:pt>
                <c:pt idx="24">
                  <c:v>43465</c:v>
                </c:pt>
                <c:pt idx="25">
                  <c:v>43467</c:v>
                </c:pt>
                <c:pt idx="26">
                  <c:v>43468</c:v>
                </c:pt>
                <c:pt idx="27">
                  <c:v>43469</c:v>
                </c:pt>
                <c:pt idx="28">
                  <c:v>43472</c:v>
                </c:pt>
                <c:pt idx="29">
                  <c:v>43473</c:v>
                </c:pt>
                <c:pt idx="30">
                  <c:v>43474</c:v>
                </c:pt>
                <c:pt idx="31">
                  <c:v>43475</c:v>
                </c:pt>
                <c:pt idx="32">
                  <c:v>43476</c:v>
                </c:pt>
                <c:pt idx="33">
                  <c:v>43479</c:v>
                </c:pt>
                <c:pt idx="34">
                  <c:v>43480</c:v>
                </c:pt>
                <c:pt idx="35">
                  <c:v>43481</c:v>
                </c:pt>
                <c:pt idx="36">
                  <c:v>43482</c:v>
                </c:pt>
                <c:pt idx="37">
                  <c:v>43483</c:v>
                </c:pt>
                <c:pt idx="38">
                  <c:v>43487</c:v>
                </c:pt>
                <c:pt idx="39">
                  <c:v>43488</c:v>
                </c:pt>
                <c:pt idx="40">
                  <c:v>43489</c:v>
                </c:pt>
                <c:pt idx="41">
                  <c:v>43490</c:v>
                </c:pt>
                <c:pt idx="42">
                  <c:v>43493</c:v>
                </c:pt>
                <c:pt idx="43">
                  <c:v>43494</c:v>
                </c:pt>
                <c:pt idx="44">
                  <c:v>43495</c:v>
                </c:pt>
                <c:pt idx="45">
                  <c:v>43496</c:v>
                </c:pt>
                <c:pt idx="46">
                  <c:v>43497</c:v>
                </c:pt>
                <c:pt idx="47">
                  <c:v>43500</c:v>
                </c:pt>
                <c:pt idx="48">
                  <c:v>43501</c:v>
                </c:pt>
                <c:pt idx="49">
                  <c:v>43502</c:v>
                </c:pt>
                <c:pt idx="50">
                  <c:v>43503</c:v>
                </c:pt>
                <c:pt idx="51">
                  <c:v>43504</c:v>
                </c:pt>
                <c:pt idx="52">
                  <c:v>43507</c:v>
                </c:pt>
                <c:pt idx="53">
                  <c:v>43508</c:v>
                </c:pt>
                <c:pt idx="54">
                  <c:v>43509</c:v>
                </c:pt>
                <c:pt idx="55">
                  <c:v>43510</c:v>
                </c:pt>
                <c:pt idx="56">
                  <c:v>43511</c:v>
                </c:pt>
                <c:pt idx="57">
                  <c:v>43515</c:v>
                </c:pt>
                <c:pt idx="58">
                  <c:v>43516</c:v>
                </c:pt>
                <c:pt idx="59">
                  <c:v>43517</c:v>
                </c:pt>
                <c:pt idx="60">
                  <c:v>43518</c:v>
                </c:pt>
                <c:pt idx="61">
                  <c:v>43521</c:v>
                </c:pt>
                <c:pt idx="62">
                  <c:v>43522</c:v>
                </c:pt>
                <c:pt idx="63">
                  <c:v>43523</c:v>
                </c:pt>
                <c:pt idx="64">
                  <c:v>43524</c:v>
                </c:pt>
                <c:pt idx="65">
                  <c:v>43525</c:v>
                </c:pt>
                <c:pt idx="66">
                  <c:v>43528</c:v>
                </c:pt>
                <c:pt idx="67">
                  <c:v>43529</c:v>
                </c:pt>
                <c:pt idx="68">
                  <c:v>43530</c:v>
                </c:pt>
                <c:pt idx="69">
                  <c:v>43531</c:v>
                </c:pt>
                <c:pt idx="70">
                  <c:v>43532</c:v>
                </c:pt>
                <c:pt idx="71">
                  <c:v>43535</c:v>
                </c:pt>
                <c:pt idx="72">
                  <c:v>43536</c:v>
                </c:pt>
                <c:pt idx="73">
                  <c:v>43537</c:v>
                </c:pt>
                <c:pt idx="74">
                  <c:v>43538</c:v>
                </c:pt>
                <c:pt idx="75">
                  <c:v>43539</c:v>
                </c:pt>
                <c:pt idx="76">
                  <c:v>43542</c:v>
                </c:pt>
                <c:pt idx="77">
                  <c:v>43543</c:v>
                </c:pt>
                <c:pt idx="78">
                  <c:v>43544</c:v>
                </c:pt>
                <c:pt idx="79">
                  <c:v>43545</c:v>
                </c:pt>
                <c:pt idx="80">
                  <c:v>43546</c:v>
                </c:pt>
                <c:pt idx="81">
                  <c:v>43549</c:v>
                </c:pt>
                <c:pt idx="82">
                  <c:v>43550</c:v>
                </c:pt>
                <c:pt idx="83">
                  <c:v>43551</c:v>
                </c:pt>
                <c:pt idx="84">
                  <c:v>43552</c:v>
                </c:pt>
                <c:pt idx="85">
                  <c:v>43553</c:v>
                </c:pt>
                <c:pt idx="86">
                  <c:v>43556</c:v>
                </c:pt>
                <c:pt idx="87">
                  <c:v>43557</c:v>
                </c:pt>
                <c:pt idx="88">
                  <c:v>43558</c:v>
                </c:pt>
                <c:pt idx="89">
                  <c:v>43559</c:v>
                </c:pt>
                <c:pt idx="90">
                  <c:v>43560</c:v>
                </c:pt>
                <c:pt idx="91">
                  <c:v>43563</c:v>
                </c:pt>
                <c:pt idx="92">
                  <c:v>43564</c:v>
                </c:pt>
                <c:pt idx="93">
                  <c:v>43565</c:v>
                </c:pt>
                <c:pt idx="94">
                  <c:v>43566</c:v>
                </c:pt>
                <c:pt idx="95">
                  <c:v>43567</c:v>
                </c:pt>
                <c:pt idx="96">
                  <c:v>43570</c:v>
                </c:pt>
                <c:pt idx="97">
                  <c:v>43571</c:v>
                </c:pt>
                <c:pt idx="98">
                  <c:v>43572</c:v>
                </c:pt>
                <c:pt idx="99">
                  <c:v>43573</c:v>
                </c:pt>
                <c:pt idx="100">
                  <c:v>43577</c:v>
                </c:pt>
                <c:pt idx="101">
                  <c:v>43578</c:v>
                </c:pt>
                <c:pt idx="102">
                  <c:v>43579</c:v>
                </c:pt>
                <c:pt idx="103">
                  <c:v>43580</c:v>
                </c:pt>
                <c:pt idx="104">
                  <c:v>43581</c:v>
                </c:pt>
                <c:pt idx="105">
                  <c:v>43584</c:v>
                </c:pt>
                <c:pt idx="106">
                  <c:v>43585</c:v>
                </c:pt>
                <c:pt idx="107">
                  <c:v>43586</c:v>
                </c:pt>
                <c:pt idx="108">
                  <c:v>43587</c:v>
                </c:pt>
                <c:pt idx="109">
                  <c:v>43588</c:v>
                </c:pt>
                <c:pt idx="110">
                  <c:v>43591</c:v>
                </c:pt>
                <c:pt idx="111">
                  <c:v>43592</c:v>
                </c:pt>
                <c:pt idx="112">
                  <c:v>43593</c:v>
                </c:pt>
                <c:pt idx="113">
                  <c:v>43594</c:v>
                </c:pt>
                <c:pt idx="114">
                  <c:v>43595</c:v>
                </c:pt>
                <c:pt idx="115">
                  <c:v>43598</c:v>
                </c:pt>
                <c:pt idx="116">
                  <c:v>43599</c:v>
                </c:pt>
                <c:pt idx="117">
                  <c:v>43600</c:v>
                </c:pt>
                <c:pt idx="118">
                  <c:v>43601</c:v>
                </c:pt>
                <c:pt idx="119">
                  <c:v>43602</c:v>
                </c:pt>
                <c:pt idx="120">
                  <c:v>43605</c:v>
                </c:pt>
                <c:pt idx="121">
                  <c:v>43606</c:v>
                </c:pt>
                <c:pt idx="122">
                  <c:v>43607</c:v>
                </c:pt>
                <c:pt idx="123">
                  <c:v>43608</c:v>
                </c:pt>
                <c:pt idx="124">
                  <c:v>43609</c:v>
                </c:pt>
                <c:pt idx="125">
                  <c:v>43613</c:v>
                </c:pt>
                <c:pt idx="126">
                  <c:v>43614</c:v>
                </c:pt>
                <c:pt idx="127">
                  <c:v>43615</c:v>
                </c:pt>
                <c:pt idx="128">
                  <c:v>43616</c:v>
                </c:pt>
                <c:pt idx="129">
                  <c:v>43619</c:v>
                </c:pt>
                <c:pt idx="130">
                  <c:v>43620</c:v>
                </c:pt>
                <c:pt idx="131">
                  <c:v>43621</c:v>
                </c:pt>
                <c:pt idx="132">
                  <c:v>43622</c:v>
                </c:pt>
                <c:pt idx="133">
                  <c:v>43623</c:v>
                </c:pt>
                <c:pt idx="134">
                  <c:v>43626</c:v>
                </c:pt>
                <c:pt idx="135">
                  <c:v>43627</c:v>
                </c:pt>
                <c:pt idx="136">
                  <c:v>43628</c:v>
                </c:pt>
                <c:pt idx="137">
                  <c:v>43629</c:v>
                </c:pt>
                <c:pt idx="138">
                  <c:v>43630</c:v>
                </c:pt>
                <c:pt idx="139">
                  <c:v>43633</c:v>
                </c:pt>
                <c:pt idx="140">
                  <c:v>43634</c:v>
                </c:pt>
                <c:pt idx="141">
                  <c:v>43635</c:v>
                </c:pt>
                <c:pt idx="142">
                  <c:v>43636</c:v>
                </c:pt>
                <c:pt idx="143">
                  <c:v>43637</c:v>
                </c:pt>
                <c:pt idx="144">
                  <c:v>43640</c:v>
                </c:pt>
                <c:pt idx="145">
                  <c:v>43641</c:v>
                </c:pt>
                <c:pt idx="146">
                  <c:v>43642</c:v>
                </c:pt>
                <c:pt idx="147">
                  <c:v>43643</c:v>
                </c:pt>
                <c:pt idx="148">
                  <c:v>43644</c:v>
                </c:pt>
                <c:pt idx="149">
                  <c:v>43647</c:v>
                </c:pt>
                <c:pt idx="150">
                  <c:v>43648</c:v>
                </c:pt>
                <c:pt idx="151">
                  <c:v>43649</c:v>
                </c:pt>
                <c:pt idx="152">
                  <c:v>43651</c:v>
                </c:pt>
                <c:pt idx="153">
                  <c:v>43654</c:v>
                </c:pt>
                <c:pt idx="154">
                  <c:v>43655</c:v>
                </c:pt>
                <c:pt idx="155">
                  <c:v>43656</c:v>
                </c:pt>
                <c:pt idx="156">
                  <c:v>43657</c:v>
                </c:pt>
                <c:pt idx="157">
                  <c:v>43658</c:v>
                </c:pt>
                <c:pt idx="158">
                  <c:v>43661</c:v>
                </c:pt>
                <c:pt idx="159">
                  <c:v>43662</c:v>
                </c:pt>
                <c:pt idx="160">
                  <c:v>43663</c:v>
                </c:pt>
                <c:pt idx="161">
                  <c:v>43664</c:v>
                </c:pt>
                <c:pt idx="162">
                  <c:v>43665</c:v>
                </c:pt>
                <c:pt idx="163">
                  <c:v>43668</c:v>
                </c:pt>
                <c:pt idx="164">
                  <c:v>43669</c:v>
                </c:pt>
                <c:pt idx="165">
                  <c:v>43670</c:v>
                </c:pt>
                <c:pt idx="166">
                  <c:v>43671</c:v>
                </c:pt>
                <c:pt idx="167">
                  <c:v>43672</c:v>
                </c:pt>
                <c:pt idx="168">
                  <c:v>43675</c:v>
                </c:pt>
                <c:pt idx="169">
                  <c:v>43676</c:v>
                </c:pt>
                <c:pt idx="170">
                  <c:v>43677</c:v>
                </c:pt>
                <c:pt idx="171">
                  <c:v>43678</c:v>
                </c:pt>
                <c:pt idx="172">
                  <c:v>43679</c:v>
                </c:pt>
              </c:numCache>
            </c:numRef>
          </c:cat>
          <c:val>
            <c:numRef>
              <c:f>Sheet12!$B$230:$B$402</c:f>
              <c:numCache>
                <c:formatCode>0.00000</c:formatCode>
                <c:ptCount val="173"/>
                <c:pt idx="0">
                  <c:v>2.6585000000000001</c:v>
                </c:pt>
                <c:pt idx="1">
                  <c:v>2.6105</c:v>
                </c:pt>
                <c:pt idx="2">
                  <c:v>2.7004999999999999</c:v>
                </c:pt>
                <c:pt idx="3">
                  <c:v>2.6825000000000001</c:v>
                </c:pt>
                <c:pt idx="4">
                  <c:v>2.6819999999999999</c:v>
                </c:pt>
                <c:pt idx="5">
                  <c:v>2.7040000000000002</c:v>
                </c:pt>
                <c:pt idx="6">
                  <c:v>2.653</c:v>
                </c:pt>
                <c:pt idx="7">
                  <c:v>2.6840000000000002</c:v>
                </c:pt>
                <c:pt idx="8">
                  <c:v>2.6564999999999999</c:v>
                </c:pt>
                <c:pt idx="9">
                  <c:v>2.6735000000000002</c:v>
                </c:pt>
                <c:pt idx="10">
                  <c:v>2.6345000000000001</c:v>
                </c:pt>
                <c:pt idx="11">
                  <c:v>2.6819999999999999</c:v>
                </c:pt>
                <c:pt idx="12">
                  <c:v>2.68</c:v>
                </c:pt>
                <c:pt idx="13">
                  <c:v>2.6739999999999999</c:v>
                </c:pt>
                <c:pt idx="14">
                  <c:v>2.6720000000000002</c:v>
                </c:pt>
                <c:pt idx="15">
                  <c:v>2.6644999999999999</c:v>
                </c:pt>
                <c:pt idx="16">
                  <c:v>2.5825</c:v>
                </c:pt>
                <c:pt idx="17">
                  <c:v>2.6259999999999999</c:v>
                </c:pt>
                <c:pt idx="18">
                  <c:v>2.6065</c:v>
                </c:pt>
                <c:pt idx="19">
                  <c:v>2.5830000000000002</c:v>
                </c:pt>
                <c:pt idx="20">
                  <c:v>2.573</c:v>
                </c:pt>
                <c:pt idx="21">
                  <c:v>2.61</c:v>
                </c:pt>
                <c:pt idx="22">
                  <c:v>2.569</c:v>
                </c:pt>
                <c:pt idx="23">
                  <c:v>2.5804999999999998</c:v>
                </c:pt>
                <c:pt idx="24">
                  <c:v>2.5295000000000001</c:v>
                </c:pt>
                <c:pt idx="25">
                  <c:v>2.5379999999999998</c:v>
                </c:pt>
                <c:pt idx="26">
                  <c:v>2.4834999999999998</c:v>
                </c:pt>
                <c:pt idx="27">
                  <c:v>2.5644999999999998</c:v>
                </c:pt>
                <c:pt idx="28">
                  <c:v>2.5539999999999998</c:v>
                </c:pt>
                <c:pt idx="29">
                  <c:v>2.5735000000000001</c:v>
                </c:pt>
                <c:pt idx="30">
                  <c:v>2.5870000000000002</c:v>
                </c:pt>
                <c:pt idx="31">
                  <c:v>2.5684999999999998</c:v>
                </c:pt>
                <c:pt idx="32">
                  <c:v>2.5945</c:v>
                </c:pt>
                <c:pt idx="33">
                  <c:v>2.5705</c:v>
                </c:pt>
                <c:pt idx="34">
                  <c:v>2.5754999999999999</c:v>
                </c:pt>
                <c:pt idx="35">
                  <c:v>2.6034999999999999</c:v>
                </c:pt>
                <c:pt idx="36">
                  <c:v>2.61</c:v>
                </c:pt>
                <c:pt idx="37">
                  <c:v>2.6509999999999998</c:v>
                </c:pt>
                <c:pt idx="38">
                  <c:v>2.5990000000000002</c:v>
                </c:pt>
                <c:pt idx="39">
                  <c:v>2.5745</c:v>
                </c:pt>
                <c:pt idx="40">
                  <c:v>2.5539999999999998</c:v>
                </c:pt>
                <c:pt idx="41">
                  <c:v>2.6185</c:v>
                </c:pt>
                <c:pt idx="42">
                  <c:v>2.5680000000000001</c:v>
                </c:pt>
                <c:pt idx="43">
                  <c:v>2.6124999999999998</c:v>
                </c:pt>
                <c:pt idx="44">
                  <c:v>2.6775000000000002</c:v>
                </c:pt>
                <c:pt idx="45">
                  <c:v>2.6934999999999998</c:v>
                </c:pt>
                <c:pt idx="46">
                  <c:v>2.6795</c:v>
                </c:pt>
                <c:pt idx="47">
                  <c:v>2.6995</c:v>
                </c:pt>
                <c:pt idx="48">
                  <c:v>2.7214999999999998</c:v>
                </c:pt>
                <c:pt idx="49">
                  <c:v>2.7515000000000001</c:v>
                </c:pt>
                <c:pt idx="50">
                  <c:v>2.7444999999999999</c:v>
                </c:pt>
                <c:pt idx="51">
                  <c:v>2.726</c:v>
                </c:pt>
                <c:pt idx="52">
                  <c:v>2.7075</c:v>
                </c:pt>
                <c:pt idx="53">
                  <c:v>2.6905000000000001</c:v>
                </c:pt>
                <c:pt idx="54">
                  <c:v>2.6880000000000002</c:v>
                </c:pt>
                <c:pt idx="55">
                  <c:v>2.69</c:v>
                </c:pt>
                <c:pt idx="56">
                  <c:v>2.7164999999999999</c:v>
                </c:pt>
                <c:pt idx="57">
                  <c:v>2.7955000000000001</c:v>
                </c:pt>
                <c:pt idx="58">
                  <c:v>2.83</c:v>
                </c:pt>
                <c:pt idx="59">
                  <c:v>2.8025000000000002</c:v>
                </c:pt>
                <c:pt idx="60">
                  <c:v>2.8610000000000002</c:v>
                </c:pt>
                <c:pt idx="61">
                  <c:v>2.85</c:v>
                </c:pt>
                <c:pt idx="62">
                  <c:v>2.8439999999999999</c:v>
                </c:pt>
                <c:pt idx="63">
                  <c:v>2.8824999999999998</c:v>
                </c:pt>
                <c:pt idx="64">
                  <c:v>2.8734999999999999</c:v>
                </c:pt>
                <c:pt idx="65">
                  <c:v>2.8570000000000002</c:v>
                </c:pt>
                <c:pt idx="66">
                  <c:v>2.8344999999999998</c:v>
                </c:pt>
                <c:pt idx="67">
                  <c:v>2.8595000000000002</c:v>
                </c:pt>
                <c:pt idx="68">
                  <c:v>2.8285</c:v>
                </c:pt>
                <c:pt idx="69">
                  <c:v>2.8214999999999999</c:v>
                </c:pt>
                <c:pt idx="70">
                  <c:v>2.8039999999999998</c:v>
                </c:pt>
                <c:pt idx="71">
                  <c:v>2.81</c:v>
                </c:pt>
                <c:pt idx="72">
                  <c:v>2.8374999999999999</c:v>
                </c:pt>
                <c:pt idx="73">
                  <c:v>2.8454999999999999</c:v>
                </c:pt>
                <c:pt idx="74">
                  <c:v>2.8005</c:v>
                </c:pt>
                <c:pt idx="75">
                  <c:v>2.8155000000000001</c:v>
                </c:pt>
                <c:pt idx="76">
                  <c:v>2.8155000000000001</c:v>
                </c:pt>
                <c:pt idx="77">
                  <c:v>2.8315000000000001</c:v>
                </c:pt>
                <c:pt idx="78">
                  <c:v>2.8359999999999999</c:v>
                </c:pt>
                <c:pt idx="79">
                  <c:v>2.8205</c:v>
                </c:pt>
                <c:pt idx="80">
                  <c:v>2.7565</c:v>
                </c:pt>
                <c:pt idx="81">
                  <c:v>2.77</c:v>
                </c:pt>
                <c:pt idx="82">
                  <c:v>2.7709999999999999</c:v>
                </c:pt>
                <c:pt idx="83">
                  <c:v>2.7730000000000001</c:v>
                </c:pt>
                <c:pt idx="84">
                  <c:v>2.7835000000000001</c:v>
                </c:pt>
                <c:pt idx="85">
                  <c:v>2.851</c:v>
                </c:pt>
                <c:pt idx="86">
                  <c:v>2.8355000000000001</c:v>
                </c:pt>
                <c:pt idx="87">
                  <c:v>2.819</c:v>
                </c:pt>
                <c:pt idx="88">
                  <c:v>2.8584999999999998</c:v>
                </c:pt>
                <c:pt idx="89">
                  <c:v>2.8205</c:v>
                </c:pt>
                <c:pt idx="90">
                  <c:v>2.8045</c:v>
                </c:pt>
                <c:pt idx="91">
                  <c:v>2.8414999999999999</c:v>
                </c:pt>
                <c:pt idx="92">
                  <c:v>2.8435000000000001</c:v>
                </c:pt>
                <c:pt idx="93">
                  <c:v>2.8355000000000001</c:v>
                </c:pt>
                <c:pt idx="94">
                  <c:v>2.7989999999999999</c:v>
                </c:pt>
                <c:pt idx="95">
                  <c:v>2.859</c:v>
                </c:pt>
                <c:pt idx="96">
                  <c:v>2.847</c:v>
                </c:pt>
                <c:pt idx="97">
                  <c:v>2.8435000000000001</c:v>
                </c:pt>
                <c:pt idx="98">
                  <c:v>2.8774999999999999</c:v>
                </c:pt>
                <c:pt idx="99">
                  <c:v>2.8294999999999999</c:v>
                </c:pt>
                <c:pt idx="100">
                  <c:v>2.8085</c:v>
                </c:pt>
                <c:pt idx="101">
                  <c:v>2.8005</c:v>
                </c:pt>
                <c:pt idx="102">
                  <c:v>2.82</c:v>
                </c:pt>
                <c:pt idx="103">
                  <c:v>2.78</c:v>
                </c:pt>
                <c:pt idx="104">
                  <c:v>2.8725000000000001</c:v>
                </c:pt>
                <c:pt idx="105">
                  <c:v>2.7974999999999999</c:v>
                </c:pt>
                <c:pt idx="106">
                  <c:v>2.8039999999999998</c:v>
                </c:pt>
                <c:pt idx="107">
                  <c:v>2.7115</c:v>
                </c:pt>
                <c:pt idx="108">
                  <c:v>2.6924999999999999</c:v>
                </c:pt>
                <c:pt idx="109">
                  <c:v>2.7334999999999998</c:v>
                </c:pt>
                <c:pt idx="110">
                  <c:v>2.7454999999999998</c:v>
                </c:pt>
                <c:pt idx="111">
                  <c:v>2.7025000000000001</c:v>
                </c:pt>
                <c:pt idx="112">
                  <c:v>2.6795</c:v>
                </c:pt>
                <c:pt idx="113">
                  <c:v>2.6775000000000002</c:v>
                </c:pt>
                <c:pt idx="114">
                  <c:v>2.6789999999999998</c:v>
                </c:pt>
                <c:pt idx="115">
                  <c:v>2.6234999999999999</c:v>
                </c:pt>
                <c:pt idx="116">
                  <c:v>2.6284999999999998</c:v>
                </c:pt>
                <c:pt idx="117">
                  <c:v>2.6480000000000001</c:v>
                </c:pt>
                <c:pt idx="118">
                  <c:v>2.653</c:v>
                </c:pt>
                <c:pt idx="119">
                  <c:v>2.6425000000000001</c:v>
                </c:pt>
                <c:pt idx="120">
                  <c:v>2.6305000000000001</c:v>
                </c:pt>
                <c:pt idx="121">
                  <c:v>2.6179999999999999</c:v>
                </c:pt>
                <c:pt idx="122">
                  <c:v>2.5855000000000001</c:v>
                </c:pt>
                <c:pt idx="123">
                  <c:v>2.5859999999999999</c:v>
                </c:pt>
                <c:pt idx="124">
                  <c:v>2.6059999999999999</c:v>
                </c:pt>
                <c:pt idx="125">
                  <c:v>2.6030000000000002</c:v>
                </c:pt>
                <c:pt idx="126">
                  <c:v>2.5489999999999999</c:v>
                </c:pt>
                <c:pt idx="127">
                  <c:v>2.5369999999999999</c:v>
                </c:pt>
                <c:pt idx="128">
                  <c:v>2.5225</c:v>
                </c:pt>
                <c:pt idx="129">
                  <c:v>2.532</c:v>
                </c:pt>
                <c:pt idx="130">
                  <c:v>2.5499999999999998</c:v>
                </c:pt>
                <c:pt idx="131">
                  <c:v>2.528</c:v>
                </c:pt>
                <c:pt idx="132">
                  <c:v>2.5550000000000002</c:v>
                </c:pt>
                <c:pt idx="133">
                  <c:v>2.5314999999999999</c:v>
                </c:pt>
                <c:pt idx="134">
                  <c:v>2.5649999999999999</c:v>
                </c:pt>
                <c:pt idx="135">
                  <c:v>2.5764999999999998</c:v>
                </c:pt>
                <c:pt idx="136">
                  <c:v>2.544</c:v>
                </c:pt>
                <c:pt idx="137">
                  <c:v>2.5459999999999998</c:v>
                </c:pt>
                <c:pt idx="138">
                  <c:v>2.5194999999999999</c:v>
                </c:pt>
                <c:pt idx="139">
                  <c:v>2.536</c:v>
                </c:pt>
                <c:pt idx="140">
                  <c:v>2.5920000000000001</c:v>
                </c:pt>
                <c:pt idx="141">
                  <c:v>2.5855000000000001</c:v>
                </c:pt>
                <c:pt idx="142">
                  <c:v>2.6164999999999998</c:v>
                </c:pt>
                <c:pt idx="143">
                  <c:v>2.6070000000000002</c:v>
                </c:pt>
                <c:pt idx="144">
                  <c:v>2.6065</c:v>
                </c:pt>
                <c:pt idx="145">
                  <c:v>2.6364999999999998</c:v>
                </c:pt>
                <c:pt idx="146">
                  <c:v>2.6135000000000002</c:v>
                </c:pt>
                <c:pt idx="147">
                  <c:v>2.6150000000000002</c:v>
                </c:pt>
                <c:pt idx="148">
                  <c:v>2.6080000000000001</c:v>
                </c:pt>
                <c:pt idx="149">
                  <c:v>2.5819999999999999</c:v>
                </c:pt>
                <c:pt idx="150">
                  <c:v>2.56</c:v>
                </c:pt>
                <c:pt idx="151">
                  <c:v>2.5830000000000002</c:v>
                </c:pt>
                <c:pt idx="152">
                  <c:v>2.5619999999999998</c:v>
                </c:pt>
                <c:pt idx="153">
                  <c:v>2.5594999999999999</c:v>
                </c:pt>
                <c:pt idx="154">
                  <c:v>2.528</c:v>
                </c:pt>
                <c:pt idx="155">
                  <c:v>2.5840000000000001</c:v>
                </c:pt>
                <c:pt idx="156">
                  <c:v>2.5735000000000001</c:v>
                </c:pt>
                <c:pt idx="157">
                  <c:v>2.5825</c:v>
                </c:pt>
                <c:pt idx="158">
                  <c:v>2.5985</c:v>
                </c:pt>
                <c:pt idx="159">
                  <c:v>2.5844999999999998</c:v>
                </c:pt>
                <c:pt idx="160">
                  <c:v>2.5960000000000001</c:v>
                </c:pt>
                <c:pt idx="161">
                  <c:v>2.59</c:v>
                </c:pt>
                <c:pt idx="162">
                  <c:v>2.6305000000000001</c:v>
                </c:pt>
                <c:pt idx="163">
                  <c:v>2.6004999999999998</c:v>
                </c:pt>
                <c:pt idx="164">
                  <c:v>2.58</c:v>
                </c:pt>
                <c:pt idx="165">
                  <c:v>2.6070000000000002</c:v>
                </c:pt>
                <c:pt idx="166">
                  <c:v>2.5985</c:v>
                </c:pt>
                <c:pt idx="167">
                  <c:v>2.5794999999999999</c:v>
                </c:pt>
                <c:pt idx="168">
                  <c:v>2.6124999999999998</c:v>
                </c:pt>
                <c:pt idx="169">
                  <c:v>2.5735000000000001</c:v>
                </c:pt>
                <c:pt idx="170">
                  <c:v>2.5609999999999999</c:v>
                </c:pt>
                <c:pt idx="171">
                  <c:v>2.5630000000000002</c:v>
                </c:pt>
                <c:pt idx="172">
                  <c:v>2.468</c:v>
                </c:pt>
              </c:numCache>
            </c:numRef>
          </c:val>
          <c:smooth val="0"/>
          <c:extLst>
            <c:ext xmlns:c16="http://schemas.microsoft.com/office/drawing/2014/chart" uri="{C3380CC4-5D6E-409C-BE32-E72D297353CC}">
              <c16:uniqueId val="{00000000-D98A-4DF2-8314-0E39A1817EDC}"/>
            </c:ext>
          </c:extLst>
        </c:ser>
        <c:ser>
          <c:idx val="1"/>
          <c:order val="1"/>
          <c:tx>
            <c:strRef>
              <c:f>Sheet12!$C$2</c:f>
              <c:strCache>
                <c:ptCount val="1"/>
                <c:pt idx="0">
                  <c:v>Bare bright US southeast del yard</c:v>
                </c:pt>
              </c:strCache>
            </c:strRef>
          </c:tx>
          <c:spPr>
            <a:ln w="28575" cap="rnd">
              <a:solidFill>
                <a:schemeClr val="tx1"/>
              </a:solidFill>
              <a:round/>
            </a:ln>
            <a:effectLst/>
          </c:spPr>
          <c:marker>
            <c:symbol val="none"/>
          </c:marker>
          <c:cat>
            <c:numRef>
              <c:f>Sheet12!$A$230:$A$402</c:f>
              <c:numCache>
                <c:formatCode>dd\-mmm\-yyyy</c:formatCode>
                <c:ptCount val="173"/>
                <c:pt idx="0">
                  <c:v>43430</c:v>
                </c:pt>
                <c:pt idx="1">
                  <c:v>43431</c:v>
                </c:pt>
                <c:pt idx="2">
                  <c:v>43432</c:v>
                </c:pt>
                <c:pt idx="3">
                  <c:v>43433</c:v>
                </c:pt>
                <c:pt idx="4">
                  <c:v>43434</c:v>
                </c:pt>
                <c:pt idx="5">
                  <c:v>43437</c:v>
                </c:pt>
                <c:pt idx="6">
                  <c:v>43438</c:v>
                </c:pt>
                <c:pt idx="7">
                  <c:v>43439</c:v>
                </c:pt>
                <c:pt idx="8">
                  <c:v>43440</c:v>
                </c:pt>
                <c:pt idx="9">
                  <c:v>43441</c:v>
                </c:pt>
                <c:pt idx="10">
                  <c:v>43444</c:v>
                </c:pt>
                <c:pt idx="11">
                  <c:v>43445</c:v>
                </c:pt>
                <c:pt idx="12">
                  <c:v>43446</c:v>
                </c:pt>
                <c:pt idx="13">
                  <c:v>43447</c:v>
                </c:pt>
                <c:pt idx="14">
                  <c:v>43448</c:v>
                </c:pt>
                <c:pt idx="15">
                  <c:v>43451</c:v>
                </c:pt>
                <c:pt idx="16">
                  <c:v>43452</c:v>
                </c:pt>
                <c:pt idx="17">
                  <c:v>43453</c:v>
                </c:pt>
                <c:pt idx="18">
                  <c:v>43454</c:v>
                </c:pt>
                <c:pt idx="19">
                  <c:v>43455</c:v>
                </c:pt>
                <c:pt idx="20">
                  <c:v>43458</c:v>
                </c:pt>
                <c:pt idx="21">
                  <c:v>43460</c:v>
                </c:pt>
                <c:pt idx="22">
                  <c:v>43461</c:v>
                </c:pt>
                <c:pt idx="23">
                  <c:v>43462</c:v>
                </c:pt>
                <c:pt idx="24">
                  <c:v>43465</c:v>
                </c:pt>
                <c:pt idx="25">
                  <c:v>43467</c:v>
                </c:pt>
                <c:pt idx="26">
                  <c:v>43468</c:v>
                </c:pt>
                <c:pt idx="27">
                  <c:v>43469</c:v>
                </c:pt>
                <c:pt idx="28">
                  <c:v>43472</c:v>
                </c:pt>
                <c:pt idx="29">
                  <c:v>43473</c:v>
                </c:pt>
                <c:pt idx="30">
                  <c:v>43474</c:v>
                </c:pt>
                <c:pt idx="31">
                  <c:v>43475</c:v>
                </c:pt>
                <c:pt idx="32">
                  <c:v>43476</c:v>
                </c:pt>
                <c:pt idx="33">
                  <c:v>43479</c:v>
                </c:pt>
                <c:pt idx="34">
                  <c:v>43480</c:v>
                </c:pt>
                <c:pt idx="35">
                  <c:v>43481</c:v>
                </c:pt>
                <c:pt idx="36">
                  <c:v>43482</c:v>
                </c:pt>
                <c:pt idx="37">
                  <c:v>43483</c:v>
                </c:pt>
                <c:pt idx="38">
                  <c:v>43487</c:v>
                </c:pt>
                <c:pt idx="39">
                  <c:v>43488</c:v>
                </c:pt>
                <c:pt idx="40">
                  <c:v>43489</c:v>
                </c:pt>
                <c:pt idx="41">
                  <c:v>43490</c:v>
                </c:pt>
                <c:pt idx="42">
                  <c:v>43493</c:v>
                </c:pt>
                <c:pt idx="43">
                  <c:v>43494</c:v>
                </c:pt>
                <c:pt idx="44">
                  <c:v>43495</c:v>
                </c:pt>
                <c:pt idx="45">
                  <c:v>43496</c:v>
                </c:pt>
                <c:pt idx="46">
                  <c:v>43497</c:v>
                </c:pt>
                <c:pt idx="47">
                  <c:v>43500</c:v>
                </c:pt>
                <c:pt idx="48">
                  <c:v>43501</c:v>
                </c:pt>
                <c:pt idx="49">
                  <c:v>43502</c:v>
                </c:pt>
                <c:pt idx="50">
                  <c:v>43503</c:v>
                </c:pt>
                <c:pt idx="51">
                  <c:v>43504</c:v>
                </c:pt>
                <c:pt idx="52">
                  <c:v>43507</c:v>
                </c:pt>
                <c:pt idx="53">
                  <c:v>43508</c:v>
                </c:pt>
                <c:pt idx="54">
                  <c:v>43509</c:v>
                </c:pt>
                <c:pt idx="55">
                  <c:v>43510</c:v>
                </c:pt>
                <c:pt idx="56">
                  <c:v>43511</c:v>
                </c:pt>
                <c:pt idx="57">
                  <c:v>43515</c:v>
                </c:pt>
                <c:pt idx="58">
                  <c:v>43516</c:v>
                </c:pt>
                <c:pt idx="59">
                  <c:v>43517</c:v>
                </c:pt>
                <c:pt idx="60">
                  <c:v>43518</c:v>
                </c:pt>
                <c:pt idx="61">
                  <c:v>43521</c:v>
                </c:pt>
                <c:pt idx="62">
                  <c:v>43522</c:v>
                </c:pt>
                <c:pt idx="63">
                  <c:v>43523</c:v>
                </c:pt>
                <c:pt idx="64">
                  <c:v>43524</c:v>
                </c:pt>
                <c:pt idx="65">
                  <c:v>43525</c:v>
                </c:pt>
                <c:pt idx="66">
                  <c:v>43528</c:v>
                </c:pt>
                <c:pt idx="67">
                  <c:v>43529</c:v>
                </c:pt>
                <c:pt idx="68">
                  <c:v>43530</c:v>
                </c:pt>
                <c:pt idx="69">
                  <c:v>43531</c:v>
                </c:pt>
                <c:pt idx="70">
                  <c:v>43532</c:v>
                </c:pt>
                <c:pt idx="71">
                  <c:v>43535</c:v>
                </c:pt>
                <c:pt idx="72">
                  <c:v>43536</c:v>
                </c:pt>
                <c:pt idx="73">
                  <c:v>43537</c:v>
                </c:pt>
                <c:pt idx="74">
                  <c:v>43538</c:v>
                </c:pt>
                <c:pt idx="75">
                  <c:v>43539</c:v>
                </c:pt>
                <c:pt idx="76">
                  <c:v>43542</c:v>
                </c:pt>
                <c:pt idx="77">
                  <c:v>43543</c:v>
                </c:pt>
                <c:pt idx="78">
                  <c:v>43544</c:v>
                </c:pt>
                <c:pt idx="79">
                  <c:v>43545</c:v>
                </c:pt>
                <c:pt idx="80">
                  <c:v>43546</c:v>
                </c:pt>
                <c:pt idx="81">
                  <c:v>43549</c:v>
                </c:pt>
                <c:pt idx="82">
                  <c:v>43550</c:v>
                </c:pt>
                <c:pt idx="83">
                  <c:v>43551</c:v>
                </c:pt>
                <c:pt idx="84">
                  <c:v>43552</c:v>
                </c:pt>
                <c:pt idx="85">
                  <c:v>43553</c:v>
                </c:pt>
                <c:pt idx="86">
                  <c:v>43556</c:v>
                </c:pt>
                <c:pt idx="87">
                  <c:v>43557</c:v>
                </c:pt>
                <c:pt idx="88">
                  <c:v>43558</c:v>
                </c:pt>
                <c:pt idx="89">
                  <c:v>43559</c:v>
                </c:pt>
                <c:pt idx="90">
                  <c:v>43560</c:v>
                </c:pt>
                <c:pt idx="91">
                  <c:v>43563</c:v>
                </c:pt>
                <c:pt idx="92">
                  <c:v>43564</c:v>
                </c:pt>
                <c:pt idx="93">
                  <c:v>43565</c:v>
                </c:pt>
                <c:pt idx="94">
                  <c:v>43566</c:v>
                </c:pt>
                <c:pt idx="95">
                  <c:v>43567</c:v>
                </c:pt>
                <c:pt idx="96">
                  <c:v>43570</c:v>
                </c:pt>
                <c:pt idx="97">
                  <c:v>43571</c:v>
                </c:pt>
                <c:pt idx="98">
                  <c:v>43572</c:v>
                </c:pt>
                <c:pt idx="99">
                  <c:v>43573</c:v>
                </c:pt>
                <c:pt idx="100">
                  <c:v>43577</c:v>
                </c:pt>
                <c:pt idx="101">
                  <c:v>43578</c:v>
                </c:pt>
                <c:pt idx="102">
                  <c:v>43579</c:v>
                </c:pt>
                <c:pt idx="103">
                  <c:v>43580</c:v>
                </c:pt>
                <c:pt idx="104">
                  <c:v>43581</c:v>
                </c:pt>
                <c:pt idx="105">
                  <c:v>43584</c:v>
                </c:pt>
                <c:pt idx="106">
                  <c:v>43585</c:v>
                </c:pt>
                <c:pt idx="107">
                  <c:v>43586</c:v>
                </c:pt>
                <c:pt idx="108">
                  <c:v>43587</c:v>
                </c:pt>
                <c:pt idx="109">
                  <c:v>43588</c:v>
                </c:pt>
                <c:pt idx="110">
                  <c:v>43591</c:v>
                </c:pt>
                <c:pt idx="111">
                  <c:v>43592</c:v>
                </c:pt>
                <c:pt idx="112">
                  <c:v>43593</c:v>
                </c:pt>
                <c:pt idx="113">
                  <c:v>43594</c:v>
                </c:pt>
                <c:pt idx="114">
                  <c:v>43595</c:v>
                </c:pt>
                <c:pt idx="115">
                  <c:v>43598</c:v>
                </c:pt>
                <c:pt idx="116">
                  <c:v>43599</c:v>
                </c:pt>
                <c:pt idx="117">
                  <c:v>43600</c:v>
                </c:pt>
                <c:pt idx="118">
                  <c:v>43601</c:v>
                </c:pt>
                <c:pt idx="119">
                  <c:v>43602</c:v>
                </c:pt>
                <c:pt idx="120">
                  <c:v>43605</c:v>
                </c:pt>
                <c:pt idx="121">
                  <c:v>43606</c:v>
                </c:pt>
                <c:pt idx="122">
                  <c:v>43607</c:v>
                </c:pt>
                <c:pt idx="123">
                  <c:v>43608</c:v>
                </c:pt>
                <c:pt idx="124">
                  <c:v>43609</c:v>
                </c:pt>
                <c:pt idx="125">
                  <c:v>43613</c:v>
                </c:pt>
                <c:pt idx="126">
                  <c:v>43614</c:v>
                </c:pt>
                <c:pt idx="127">
                  <c:v>43615</c:v>
                </c:pt>
                <c:pt idx="128">
                  <c:v>43616</c:v>
                </c:pt>
                <c:pt idx="129">
                  <c:v>43619</c:v>
                </c:pt>
                <c:pt idx="130">
                  <c:v>43620</c:v>
                </c:pt>
                <c:pt idx="131">
                  <c:v>43621</c:v>
                </c:pt>
                <c:pt idx="132">
                  <c:v>43622</c:v>
                </c:pt>
                <c:pt idx="133">
                  <c:v>43623</c:v>
                </c:pt>
                <c:pt idx="134">
                  <c:v>43626</c:v>
                </c:pt>
                <c:pt idx="135">
                  <c:v>43627</c:v>
                </c:pt>
                <c:pt idx="136">
                  <c:v>43628</c:v>
                </c:pt>
                <c:pt idx="137">
                  <c:v>43629</c:v>
                </c:pt>
                <c:pt idx="138">
                  <c:v>43630</c:v>
                </c:pt>
                <c:pt idx="139">
                  <c:v>43633</c:v>
                </c:pt>
                <c:pt idx="140">
                  <c:v>43634</c:v>
                </c:pt>
                <c:pt idx="141">
                  <c:v>43635</c:v>
                </c:pt>
                <c:pt idx="142">
                  <c:v>43636</c:v>
                </c:pt>
                <c:pt idx="143">
                  <c:v>43637</c:v>
                </c:pt>
                <c:pt idx="144">
                  <c:v>43640</c:v>
                </c:pt>
                <c:pt idx="145">
                  <c:v>43641</c:v>
                </c:pt>
                <c:pt idx="146">
                  <c:v>43642</c:v>
                </c:pt>
                <c:pt idx="147">
                  <c:v>43643</c:v>
                </c:pt>
                <c:pt idx="148">
                  <c:v>43644</c:v>
                </c:pt>
                <c:pt idx="149">
                  <c:v>43647</c:v>
                </c:pt>
                <c:pt idx="150">
                  <c:v>43648</c:v>
                </c:pt>
                <c:pt idx="151">
                  <c:v>43649</c:v>
                </c:pt>
                <c:pt idx="152">
                  <c:v>43651</c:v>
                </c:pt>
                <c:pt idx="153">
                  <c:v>43654</c:v>
                </c:pt>
                <c:pt idx="154">
                  <c:v>43655</c:v>
                </c:pt>
                <c:pt idx="155">
                  <c:v>43656</c:v>
                </c:pt>
                <c:pt idx="156">
                  <c:v>43657</c:v>
                </c:pt>
                <c:pt idx="157">
                  <c:v>43658</c:v>
                </c:pt>
                <c:pt idx="158">
                  <c:v>43661</c:v>
                </c:pt>
                <c:pt idx="159">
                  <c:v>43662</c:v>
                </c:pt>
                <c:pt idx="160">
                  <c:v>43663</c:v>
                </c:pt>
                <c:pt idx="161">
                  <c:v>43664</c:v>
                </c:pt>
                <c:pt idx="162">
                  <c:v>43665</c:v>
                </c:pt>
                <c:pt idx="163">
                  <c:v>43668</c:v>
                </c:pt>
                <c:pt idx="164">
                  <c:v>43669</c:v>
                </c:pt>
                <c:pt idx="165">
                  <c:v>43670</c:v>
                </c:pt>
                <c:pt idx="166">
                  <c:v>43671</c:v>
                </c:pt>
                <c:pt idx="167">
                  <c:v>43672</c:v>
                </c:pt>
                <c:pt idx="168">
                  <c:v>43675</c:v>
                </c:pt>
                <c:pt idx="169">
                  <c:v>43676</c:v>
                </c:pt>
                <c:pt idx="170">
                  <c:v>43677</c:v>
                </c:pt>
                <c:pt idx="171">
                  <c:v>43678</c:v>
                </c:pt>
                <c:pt idx="172">
                  <c:v>43679</c:v>
                </c:pt>
              </c:numCache>
            </c:numRef>
          </c:cat>
          <c:val>
            <c:numRef>
              <c:f>Sheet12!$C$230:$C$402</c:f>
              <c:numCache>
                <c:formatCode>0.000</c:formatCode>
                <c:ptCount val="173"/>
                <c:pt idx="0">
                  <c:v>2.3149999999999999</c:v>
                </c:pt>
                <c:pt idx="1">
                  <c:v>2.3149999999999999</c:v>
                </c:pt>
                <c:pt idx="2">
                  <c:v>2.3149999999999999</c:v>
                </c:pt>
                <c:pt idx="3">
                  <c:v>2.3149999999999999</c:v>
                </c:pt>
                <c:pt idx="4">
                  <c:v>2.355</c:v>
                </c:pt>
                <c:pt idx="5">
                  <c:v>2.355</c:v>
                </c:pt>
                <c:pt idx="6">
                  <c:v>2.355</c:v>
                </c:pt>
                <c:pt idx="7">
                  <c:v>2.355</c:v>
                </c:pt>
                <c:pt idx="8">
                  <c:v>2.355</c:v>
                </c:pt>
                <c:pt idx="9">
                  <c:v>2.395</c:v>
                </c:pt>
                <c:pt idx="10">
                  <c:v>2.395</c:v>
                </c:pt>
                <c:pt idx="11">
                  <c:v>2.395</c:v>
                </c:pt>
                <c:pt idx="12">
                  <c:v>2.395</c:v>
                </c:pt>
                <c:pt idx="13">
                  <c:v>2.395</c:v>
                </c:pt>
                <c:pt idx="14">
                  <c:v>2.395</c:v>
                </c:pt>
                <c:pt idx="15">
                  <c:v>2.395</c:v>
                </c:pt>
                <c:pt idx="16">
                  <c:v>2.395</c:v>
                </c:pt>
                <c:pt idx="17">
                  <c:v>2.395</c:v>
                </c:pt>
                <c:pt idx="18">
                  <c:v>2.395</c:v>
                </c:pt>
                <c:pt idx="19">
                  <c:v>2.3149999999999999</c:v>
                </c:pt>
                <c:pt idx="20">
                  <c:v>2.3149999999999999</c:v>
                </c:pt>
                <c:pt idx="21">
                  <c:v>2.3149999999999999</c:v>
                </c:pt>
                <c:pt idx="22">
                  <c:v>2.3149999999999999</c:v>
                </c:pt>
                <c:pt idx="23">
                  <c:v>2.3149999999999999</c:v>
                </c:pt>
                <c:pt idx="24">
                  <c:v>2.3149999999999999</c:v>
                </c:pt>
                <c:pt idx="25">
                  <c:v>2.3149999999999999</c:v>
                </c:pt>
                <c:pt idx="26">
                  <c:v>2.3149999999999999</c:v>
                </c:pt>
                <c:pt idx="27">
                  <c:v>2.2250000000000001</c:v>
                </c:pt>
                <c:pt idx="28">
                  <c:v>2.2250000000000001</c:v>
                </c:pt>
                <c:pt idx="29">
                  <c:v>2.2250000000000001</c:v>
                </c:pt>
                <c:pt idx="30">
                  <c:v>2.2250000000000001</c:v>
                </c:pt>
                <c:pt idx="31">
                  <c:v>2.2250000000000001</c:v>
                </c:pt>
                <c:pt idx="32">
                  <c:v>2.1749999999999998</c:v>
                </c:pt>
                <c:pt idx="33">
                  <c:v>2.1749999999999998</c:v>
                </c:pt>
                <c:pt idx="34">
                  <c:v>2.1749999999999998</c:v>
                </c:pt>
                <c:pt idx="35">
                  <c:v>2.1749999999999998</c:v>
                </c:pt>
                <c:pt idx="36">
                  <c:v>2.1749999999999998</c:v>
                </c:pt>
                <c:pt idx="37">
                  <c:v>2.1749999999999998</c:v>
                </c:pt>
                <c:pt idx="38">
                  <c:v>2.1749999999999998</c:v>
                </c:pt>
                <c:pt idx="39">
                  <c:v>2.1749999999999998</c:v>
                </c:pt>
                <c:pt idx="40">
                  <c:v>2.1749999999999998</c:v>
                </c:pt>
                <c:pt idx="41">
                  <c:v>2.2250000000000001</c:v>
                </c:pt>
                <c:pt idx="42">
                  <c:v>2.2250000000000001</c:v>
                </c:pt>
                <c:pt idx="43">
                  <c:v>2.2250000000000001</c:v>
                </c:pt>
                <c:pt idx="44">
                  <c:v>2.2250000000000001</c:v>
                </c:pt>
                <c:pt idx="45">
                  <c:v>2.2250000000000001</c:v>
                </c:pt>
                <c:pt idx="46">
                  <c:v>2.2749999999999999</c:v>
                </c:pt>
                <c:pt idx="47">
                  <c:v>2.2749999999999999</c:v>
                </c:pt>
                <c:pt idx="48">
                  <c:v>2.2749999999999999</c:v>
                </c:pt>
                <c:pt idx="49">
                  <c:v>2.2749999999999999</c:v>
                </c:pt>
                <c:pt idx="50">
                  <c:v>2.2749999999999999</c:v>
                </c:pt>
                <c:pt idx="51">
                  <c:v>2.335</c:v>
                </c:pt>
                <c:pt idx="52">
                  <c:v>2.335</c:v>
                </c:pt>
                <c:pt idx="53">
                  <c:v>2.335</c:v>
                </c:pt>
                <c:pt idx="54">
                  <c:v>2.335</c:v>
                </c:pt>
                <c:pt idx="55">
                  <c:v>2.335</c:v>
                </c:pt>
                <c:pt idx="56">
                  <c:v>2.375</c:v>
                </c:pt>
                <c:pt idx="57">
                  <c:v>2.375</c:v>
                </c:pt>
                <c:pt idx="58">
                  <c:v>2.375</c:v>
                </c:pt>
                <c:pt idx="59">
                  <c:v>2.375</c:v>
                </c:pt>
                <c:pt idx="60">
                  <c:v>2.415</c:v>
                </c:pt>
                <c:pt idx="61">
                  <c:v>2.415</c:v>
                </c:pt>
                <c:pt idx="62">
                  <c:v>2.415</c:v>
                </c:pt>
                <c:pt idx="63">
                  <c:v>2.415</c:v>
                </c:pt>
                <c:pt idx="64">
                  <c:v>2.415</c:v>
                </c:pt>
                <c:pt idx="65">
                  <c:v>2.4900000000000002</c:v>
                </c:pt>
                <c:pt idx="66">
                  <c:v>2.4900000000000002</c:v>
                </c:pt>
                <c:pt idx="67">
                  <c:v>2.4900000000000002</c:v>
                </c:pt>
                <c:pt idx="68">
                  <c:v>2.4900000000000002</c:v>
                </c:pt>
                <c:pt idx="69">
                  <c:v>2.4900000000000002</c:v>
                </c:pt>
                <c:pt idx="70">
                  <c:v>2.4900000000000002</c:v>
                </c:pt>
                <c:pt idx="71">
                  <c:v>2.4900000000000002</c:v>
                </c:pt>
                <c:pt idx="72">
                  <c:v>2.4900000000000002</c:v>
                </c:pt>
                <c:pt idx="73">
                  <c:v>2.4900000000000002</c:v>
                </c:pt>
                <c:pt idx="74">
                  <c:v>2.4900000000000002</c:v>
                </c:pt>
                <c:pt idx="75">
                  <c:v>2.4950000000000001</c:v>
                </c:pt>
                <c:pt idx="76">
                  <c:v>2.4950000000000001</c:v>
                </c:pt>
                <c:pt idx="77">
                  <c:v>2.4950000000000001</c:v>
                </c:pt>
                <c:pt idx="78">
                  <c:v>2.4950000000000001</c:v>
                </c:pt>
                <c:pt idx="79">
                  <c:v>2.4950000000000001</c:v>
                </c:pt>
                <c:pt idx="80">
                  <c:v>2.5</c:v>
                </c:pt>
                <c:pt idx="81">
                  <c:v>2.5</c:v>
                </c:pt>
                <c:pt idx="82">
                  <c:v>2.5</c:v>
                </c:pt>
                <c:pt idx="83">
                  <c:v>2.5</c:v>
                </c:pt>
                <c:pt idx="84">
                  <c:v>2.5</c:v>
                </c:pt>
                <c:pt idx="85">
                  <c:v>2.4700000000000002</c:v>
                </c:pt>
                <c:pt idx="86">
                  <c:v>2.4700000000000002</c:v>
                </c:pt>
                <c:pt idx="87">
                  <c:v>2.4700000000000002</c:v>
                </c:pt>
                <c:pt idx="88">
                  <c:v>2.4700000000000002</c:v>
                </c:pt>
                <c:pt idx="89">
                  <c:v>2.4700000000000002</c:v>
                </c:pt>
                <c:pt idx="90">
                  <c:v>2.5099999999999998</c:v>
                </c:pt>
                <c:pt idx="91">
                  <c:v>2.5099999999999998</c:v>
                </c:pt>
                <c:pt idx="92">
                  <c:v>2.5099999999999998</c:v>
                </c:pt>
                <c:pt idx="93">
                  <c:v>2.5099999999999998</c:v>
                </c:pt>
                <c:pt idx="94">
                  <c:v>2.5099999999999998</c:v>
                </c:pt>
                <c:pt idx="95">
                  <c:v>2.5299999999999998</c:v>
                </c:pt>
                <c:pt idx="96">
                  <c:v>2.5299999999999998</c:v>
                </c:pt>
                <c:pt idx="97">
                  <c:v>2.5299999999999998</c:v>
                </c:pt>
                <c:pt idx="98">
                  <c:v>2.5299999999999998</c:v>
                </c:pt>
                <c:pt idx="99">
                  <c:v>2.5299999999999998</c:v>
                </c:pt>
                <c:pt idx="100">
                  <c:v>2.5299999999999998</c:v>
                </c:pt>
                <c:pt idx="101">
                  <c:v>2.5299999999999998</c:v>
                </c:pt>
                <c:pt idx="102">
                  <c:v>2.5299999999999998</c:v>
                </c:pt>
                <c:pt idx="103">
                  <c:v>2.5299999999999998</c:v>
                </c:pt>
                <c:pt idx="104">
                  <c:v>2.5</c:v>
                </c:pt>
                <c:pt idx="105">
                  <c:v>2.5</c:v>
                </c:pt>
                <c:pt idx="106">
                  <c:v>2.5</c:v>
                </c:pt>
                <c:pt idx="107">
                  <c:v>2.5</c:v>
                </c:pt>
                <c:pt idx="108">
                  <c:v>2.5</c:v>
                </c:pt>
                <c:pt idx="109">
                  <c:v>2.4700000000000002</c:v>
                </c:pt>
                <c:pt idx="110">
                  <c:v>2.4700000000000002</c:v>
                </c:pt>
                <c:pt idx="111">
                  <c:v>2.4700000000000002</c:v>
                </c:pt>
                <c:pt idx="112">
                  <c:v>2.4700000000000002</c:v>
                </c:pt>
                <c:pt idx="113">
                  <c:v>2.4700000000000002</c:v>
                </c:pt>
                <c:pt idx="114">
                  <c:v>2.4300000000000002</c:v>
                </c:pt>
                <c:pt idx="115">
                  <c:v>2.4300000000000002</c:v>
                </c:pt>
                <c:pt idx="116">
                  <c:v>2.4300000000000002</c:v>
                </c:pt>
                <c:pt idx="117">
                  <c:v>2.4300000000000002</c:v>
                </c:pt>
                <c:pt idx="118">
                  <c:v>2.4300000000000002</c:v>
                </c:pt>
                <c:pt idx="119">
                  <c:v>2.37</c:v>
                </c:pt>
                <c:pt idx="120">
                  <c:v>2.37</c:v>
                </c:pt>
                <c:pt idx="121">
                  <c:v>2.37</c:v>
                </c:pt>
                <c:pt idx="122">
                  <c:v>2.37</c:v>
                </c:pt>
                <c:pt idx="123">
                  <c:v>2.37</c:v>
                </c:pt>
                <c:pt idx="124">
                  <c:v>2.35</c:v>
                </c:pt>
                <c:pt idx="125">
                  <c:v>2.35</c:v>
                </c:pt>
                <c:pt idx="126">
                  <c:v>2.35</c:v>
                </c:pt>
                <c:pt idx="127">
                  <c:v>2.35</c:v>
                </c:pt>
                <c:pt idx="128">
                  <c:v>2.31</c:v>
                </c:pt>
                <c:pt idx="129">
                  <c:v>2.31</c:v>
                </c:pt>
                <c:pt idx="130">
                  <c:v>2.31</c:v>
                </c:pt>
                <c:pt idx="131">
                  <c:v>2.31</c:v>
                </c:pt>
                <c:pt idx="132">
                  <c:v>2.31</c:v>
                </c:pt>
                <c:pt idx="133">
                  <c:v>2.2599999999999998</c:v>
                </c:pt>
                <c:pt idx="134">
                  <c:v>2.2599999999999998</c:v>
                </c:pt>
                <c:pt idx="135">
                  <c:v>2.2599999999999998</c:v>
                </c:pt>
                <c:pt idx="136">
                  <c:v>2.2599999999999998</c:v>
                </c:pt>
                <c:pt idx="137">
                  <c:v>2.2599999999999998</c:v>
                </c:pt>
                <c:pt idx="138">
                  <c:v>2.23</c:v>
                </c:pt>
                <c:pt idx="139">
                  <c:v>2.23</c:v>
                </c:pt>
                <c:pt idx="140">
                  <c:v>2.23</c:v>
                </c:pt>
                <c:pt idx="141">
                  <c:v>2.23</c:v>
                </c:pt>
                <c:pt idx="142">
                  <c:v>2.23</c:v>
                </c:pt>
                <c:pt idx="143">
                  <c:v>2.23</c:v>
                </c:pt>
                <c:pt idx="144">
                  <c:v>2.23</c:v>
                </c:pt>
                <c:pt idx="145">
                  <c:v>2.23</c:v>
                </c:pt>
                <c:pt idx="146">
                  <c:v>2.23</c:v>
                </c:pt>
                <c:pt idx="147">
                  <c:v>2.23</c:v>
                </c:pt>
                <c:pt idx="148">
                  <c:v>2.25</c:v>
                </c:pt>
                <c:pt idx="149">
                  <c:v>2.25</c:v>
                </c:pt>
                <c:pt idx="150">
                  <c:v>2.25</c:v>
                </c:pt>
                <c:pt idx="151">
                  <c:v>2.25</c:v>
                </c:pt>
                <c:pt idx="152">
                  <c:v>2.2799999999999998</c:v>
                </c:pt>
                <c:pt idx="153">
                  <c:v>2.2799999999999998</c:v>
                </c:pt>
                <c:pt idx="154">
                  <c:v>2.2799999999999998</c:v>
                </c:pt>
                <c:pt idx="155">
                  <c:v>2.2799999999999998</c:v>
                </c:pt>
                <c:pt idx="156">
                  <c:v>2.2799999999999998</c:v>
                </c:pt>
                <c:pt idx="157">
                  <c:v>2.2400000000000002</c:v>
                </c:pt>
                <c:pt idx="158">
                  <c:v>2.2400000000000002</c:v>
                </c:pt>
                <c:pt idx="159">
                  <c:v>2.2400000000000002</c:v>
                </c:pt>
                <c:pt idx="160">
                  <c:v>2.2400000000000002</c:v>
                </c:pt>
                <c:pt idx="161">
                  <c:v>2.2400000000000002</c:v>
                </c:pt>
                <c:pt idx="162">
                  <c:v>2.27</c:v>
                </c:pt>
                <c:pt idx="163">
                  <c:v>2.27</c:v>
                </c:pt>
                <c:pt idx="164">
                  <c:v>2.27</c:v>
                </c:pt>
                <c:pt idx="165">
                  <c:v>2.27</c:v>
                </c:pt>
                <c:pt idx="166">
                  <c:v>2.27</c:v>
                </c:pt>
                <c:pt idx="167">
                  <c:v>2.2999999999999998</c:v>
                </c:pt>
                <c:pt idx="168">
                  <c:v>2.2999999999999998</c:v>
                </c:pt>
                <c:pt idx="169">
                  <c:v>2.2999999999999998</c:v>
                </c:pt>
                <c:pt idx="170">
                  <c:v>2.2999999999999998</c:v>
                </c:pt>
                <c:pt idx="171">
                  <c:v>2.2999999999999998</c:v>
                </c:pt>
                <c:pt idx="172">
                  <c:v>2.2799999999999998</c:v>
                </c:pt>
              </c:numCache>
            </c:numRef>
          </c:val>
          <c:smooth val="0"/>
          <c:extLst>
            <c:ext xmlns:c16="http://schemas.microsoft.com/office/drawing/2014/chart" uri="{C3380CC4-5D6E-409C-BE32-E72D297353CC}">
              <c16:uniqueId val="{00000001-D98A-4DF2-8314-0E39A1817EDC}"/>
            </c:ext>
          </c:extLst>
        </c:ser>
        <c:dLbls>
          <c:showLegendKey val="0"/>
          <c:showVal val="0"/>
          <c:showCatName val="0"/>
          <c:showSerName val="0"/>
          <c:showPercent val="0"/>
          <c:showBubbleSize val="0"/>
        </c:dLbls>
        <c:smooth val="0"/>
        <c:axId val="2118102456"/>
        <c:axId val="2118097208"/>
      </c:lineChart>
      <c:dateAx>
        <c:axId val="2118102456"/>
        <c:scaling>
          <c:orientation val="minMax"/>
        </c:scaling>
        <c:delete val="0"/>
        <c:axPos val="b"/>
        <c:numFmt formatCode="dd\-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097208"/>
        <c:crosses val="autoZero"/>
        <c:auto val="1"/>
        <c:lblOffset val="100"/>
        <c:baseTimeUnit val="days"/>
      </c:dateAx>
      <c:valAx>
        <c:axId val="2118097208"/>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102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Mill-grade aluminum scrap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Sheet13!$B$2</c:f>
              <c:strCache>
                <c:ptCount val="1"/>
                <c:pt idx="0">
                  <c:v>10/10 extrusions mill grade del US consumer</c:v>
                </c:pt>
              </c:strCache>
            </c:strRef>
          </c:tx>
          <c:spPr>
            <a:ln w="28575" cap="rnd">
              <a:solidFill>
                <a:schemeClr val="accent1"/>
              </a:solidFill>
              <a:round/>
            </a:ln>
            <a:effectLst/>
          </c:spPr>
          <c:marker>
            <c:symbol val="none"/>
          </c:marker>
          <c:cat>
            <c:numRef>
              <c:f>Sheet13!$A$3:$A$108</c:f>
              <c:numCache>
                <c:formatCode>dd\-mmm\-yyyy</c:formatCode>
                <c:ptCount val="106"/>
                <c:pt idx="0">
                  <c:v>43430</c:v>
                </c:pt>
                <c:pt idx="1">
                  <c:v>43431</c:v>
                </c:pt>
                <c:pt idx="2">
                  <c:v>43432</c:v>
                </c:pt>
                <c:pt idx="3">
                  <c:v>43434</c:v>
                </c:pt>
                <c:pt idx="4">
                  <c:v>43438</c:v>
                </c:pt>
                <c:pt idx="5">
                  <c:v>43439</c:v>
                </c:pt>
                <c:pt idx="6">
                  <c:v>43441</c:v>
                </c:pt>
                <c:pt idx="7">
                  <c:v>43445</c:v>
                </c:pt>
                <c:pt idx="8">
                  <c:v>43446</c:v>
                </c:pt>
                <c:pt idx="9">
                  <c:v>43448</c:v>
                </c:pt>
                <c:pt idx="10">
                  <c:v>43452</c:v>
                </c:pt>
                <c:pt idx="11">
                  <c:v>43453</c:v>
                </c:pt>
                <c:pt idx="12">
                  <c:v>43455</c:v>
                </c:pt>
                <c:pt idx="13">
                  <c:v>43460</c:v>
                </c:pt>
                <c:pt idx="14">
                  <c:v>43467</c:v>
                </c:pt>
                <c:pt idx="15">
                  <c:v>43469</c:v>
                </c:pt>
                <c:pt idx="16">
                  <c:v>43473</c:v>
                </c:pt>
                <c:pt idx="17">
                  <c:v>43474</c:v>
                </c:pt>
                <c:pt idx="18">
                  <c:v>43476</c:v>
                </c:pt>
                <c:pt idx="19">
                  <c:v>43480</c:v>
                </c:pt>
                <c:pt idx="20">
                  <c:v>43481</c:v>
                </c:pt>
                <c:pt idx="21">
                  <c:v>43483</c:v>
                </c:pt>
                <c:pt idx="22">
                  <c:v>43487</c:v>
                </c:pt>
                <c:pt idx="23">
                  <c:v>43488</c:v>
                </c:pt>
                <c:pt idx="24">
                  <c:v>43490</c:v>
                </c:pt>
                <c:pt idx="25">
                  <c:v>43494</c:v>
                </c:pt>
                <c:pt idx="26">
                  <c:v>43495</c:v>
                </c:pt>
                <c:pt idx="27">
                  <c:v>43497</c:v>
                </c:pt>
                <c:pt idx="28">
                  <c:v>43501</c:v>
                </c:pt>
                <c:pt idx="29">
                  <c:v>43502</c:v>
                </c:pt>
                <c:pt idx="30">
                  <c:v>43504</c:v>
                </c:pt>
                <c:pt idx="31">
                  <c:v>43508</c:v>
                </c:pt>
                <c:pt idx="32">
                  <c:v>43509</c:v>
                </c:pt>
                <c:pt idx="33">
                  <c:v>43511</c:v>
                </c:pt>
                <c:pt idx="34">
                  <c:v>43515</c:v>
                </c:pt>
                <c:pt idx="35">
                  <c:v>43516</c:v>
                </c:pt>
                <c:pt idx="36">
                  <c:v>43518</c:v>
                </c:pt>
                <c:pt idx="37">
                  <c:v>43522</c:v>
                </c:pt>
                <c:pt idx="38">
                  <c:v>43523</c:v>
                </c:pt>
                <c:pt idx="39">
                  <c:v>43525</c:v>
                </c:pt>
                <c:pt idx="40">
                  <c:v>43529</c:v>
                </c:pt>
                <c:pt idx="41">
                  <c:v>43530</c:v>
                </c:pt>
                <c:pt idx="42">
                  <c:v>43532</c:v>
                </c:pt>
                <c:pt idx="43">
                  <c:v>43536</c:v>
                </c:pt>
                <c:pt idx="44">
                  <c:v>43537</c:v>
                </c:pt>
                <c:pt idx="45">
                  <c:v>43539</c:v>
                </c:pt>
                <c:pt idx="46">
                  <c:v>43543</c:v>
                </c:pt>
                <c:pt idx="47">
                  <c:v>43544</c:v>
                </c:pt>
                <c:pt idx="48">
                  <c:v>43546</c:v>
                </c:pt>
                <c:pt idx="49">
                  <c:v>43550</c:v>
                </c:pt>
                <c:pt idx="50">
                  <c:v>43551</c:v>
                </c:pt>
                <c:pt idx="51">
                  <c:v>43553</c:v>
                </c:pt>
                <c:pt idx="52">
                  <c:v>43557</c:v>
                </c:pt>
                <c:pt idx="53">
                  <c:v>43558</c:v>
                </c:pt>
                <c:pt idx="54">
                  <c:v>43560</c:v>
                </c:pt>
                <c:pt idx="55">
                  <c:v>43564</c:v>
                </c:pt>
                <c:pt idx="56">
                  <c:v>43565</c:v>
                </c:pt>
                <c:pt idx="57">
                  <c:v>43567</c:v>
                </c:pt>
                <c:pt idx="58">
                  <c:v>43571</c:v>
                </c:pt>
                <c:pt idx="59">
                  <c:v>43572</c:v>
                </c:pt>
                <c:pt idx="60">
                  <c:v>43577</c:v>
                </c:pt>
                <c:pt idx="61">
                  <c:v>43578</c:v>
                </c:pt>
                <c:pt idx="62">
                  <c:v>43579</c:v>
                </c:pt>
                <c:pt idx="63">
                  <c:v>43581</c:v>
                </c:pt>
                <c:pt idx="64">
                  <c:v>43585</c:v>
                </c:pt>
                <c:pt idx="65">
                  <c:v>43586</c:v>
                </c:pt>
                <c:pt idx="66">
                  <c:v>43588</c:v>
                </c:pt>
                <c:pt idx="67">
                  <c:v>43592</c:v>
                </c:pt>
                <c:pt idx="68">
                  <c:v>43593</c:v>
                </c:pt>
                <c:pt idx="69">
                  <c:v>43595</c:v>
                </c:pt>
                <c:pt idx="70">
                  <c:v>43599</c:v>
                </c:pt>
                <c:pt idx="71">
                  <c:v>43600</c:v>
                </c:pt>
                <c:pt idx="72">
                  <c:v>43602</c:v>
                </c:pt>
                <c:pt idx="73">
                  <c:v>43606</c:v>
                </c:pt>
                <c:pt idx="74">
                  <c:v>43607</c:v>
                </c:pt>
                <c:pt idx="75">
                  <c:v>43609</c:v>
                </c:pt>
                <c:pt idx="76">
                  <c:v>43613</c:v>
                </c:pt>
                <c:pt idx="77">
                  <c:v>43614</c:v>
                </c:pt>
                <c:pt idx="78">
                  <c:v>43616</c:v>
                </c:pt>
                <c:pt idx="79">
                  <c:v>43620</c:v>
                </c:pt>
                <c:pt idx="80">
                  <c:v>43621</c:v>
                </c:pt>
                <c:pt idx="81">
                  <c:v>43623</c:v>
                </c:pt>
                <c:pt idx="82">
                  <c:v>43627</c:v>
                </c:pt>
                <c:pt idx="83">
                  <c:v>43628</c:v>
                </c:pt>
                <c:pt idx="84">
                  <c:v>43630</c:v>
                </c:pt>
                <c:pt idx="85">
                  <c:v>43634</c:v>
                </c:pt>
                <c:pt idx="86">
                  <c:v>43635</c:v>
                </c:pt>
                <c:pt idx="87">
                  <c:v>43637</c:v>
                </c:pt>
                <c:pt idx="88">
                  <c:v>43641</c:v>
                </c:pt>
                <c:pt idx="89">
                  <c:v>43642</c:v>
                </c:pt>
                <c:pt idx="90">
                  <c:v>43644</c:v>
                </c:pt>
                <c:pt idx="91">
                  <c:v>43648</c:v>
                </c:pt>
                <c:pt idx="92">
                  <c:v>43649</c:v>
                </c:pt>
                <c:pt idx="93">
                  <c:v>43651</c:v>
                </c:pt>
                <c:pt idx="94">
                  <c:v>43655</c:v>
                </c:pt>
                <c:pt idx="95">
                  <c:v>43656</c:v>
                </c:pt>
                <c:pt idx="96">
                  <c:v>43658</c:v>
                </c:pt>
                <c:pt idx="97">
                  <c:v>43662</c:v>
                </c:pt>
                <c:pt idx="98">
                  <c:v>43663</c:v>
                </c:pt>
                <c:pt idx="99">
                  <c:v>43665</c:v>
                </c:pt>
                <c:pt idx="100">
                  <c:v>43669</c:v>
                </c:pt>
                <c:pt idx="101">
                  <c:v>43670</c:v>
                </c:pt>
                <c:pt idx="102">
                  <c:v>43672</c:v>
                </c:pt>
                <c:pt idx="103">
                  <c:v>43676</c:v>
                </c:pt>
                <c:pt idx="104">
                  <c:v>43677</c:v>
                </c:pt>
                <c:pt idx="105">
                  <c:v>43679</c:v>
                </c:pt>
              </c:numCache>
            </c:numRef>
          </c:cat>
          <c:val>
            <c:numRef>
              <c:f>Sheet13!$B$3:$B$108</c:f>
              <c:numCache>
                <c:formatCode>0.00000</c:formatCode>
                <c:ptCount val="106"/>
                <c:pt idx="0">
                  <c:v>0.81</c:v>
                </c:pt>
                <c:pt idx="1">
                  <c:v>0.81</c:v>
                </c:pt>
                <c:pt idx="2">
                  <c:v>0.81</c:v>
                </c:pt>
                <c:pt idx="3">
                  <c:v>0.81</c:v>
                </c:pt>
                <c:pt idx="4">
                  <c:v>0.84</c:v>
                </c:pt>
                <c:pt idx="5">
                  <c:v>0.84</c:v>
                </c:pt>
                <c:pt idx="6">
                  <c:v>0.84</c:v>
                </c:pt>
                <c:pt idx="7">
                  <c:v>0.82</c:v>
                </c:pt>
                <c:pt idx="8">
                  <c:v>0.82</c:v>
                </c:pt>
                <c:pt idx="9">
                  <c:v>0.82</c:v>
                </c:pt>
                <c:pt idx="10">
                  <c:v>0.83499999999999996</c:v>
                </c:pt>
                <c:pt idx="11">
                  <c:v>0.83499999999999996</c:v>
                </c:pt>
                <c:pt idx="12">
                  <c:v>0.83499999999999996</c:v>
                </c:pt>
                <c:pt idx="13">
                  <c:v>0.79</c:v>
                </c:pt>
                <c:pt idx="14">
                  <c:v>0.755</c:v>
                </c:pt>
                <c:pt idx="15">
                  <c:v>0.755</c:v>
                </c:pt>
                <c:pt idx="16">
                  <c:v>0.73499999999999999</c:v>
                </c:pt>
                <c:pt idx="17">
                  <c:v>0.73499999999999999</c:v>
                </c:pt>
                <c:pt idx="18">
                  <c:v>0.73499999999999999</c:v>
                </c:pt>
                <c:pt idx="19">
                  <c:v>0.71499999999999997</c:v>
                </c:pt>
                <c:pt idx="20">
                  <c:v>0.71499999999999997</c:v>
                </c:pt>
                <c:pt idx="21">
                  <c:v>0.71499999999999997</c:v>
                </c:pt>
                <c:pt idx="22">
                  <c:v>0.73499999999999999</c:v>
                </c:pt>
                <c:pt idx="23">
                  <c:v>0.73499999999999999</c:v>
                </c:pt>
                <c:pt idx="24">
                  <c:v>0.73499999999999999</c:v>
                </c:pt>
                <c:pt idx="25">
                  <c:v>0.79500000000000004</c:v>
                </c:pt>
                <c:pt idx="26">
                  <c:v>0.79500000000000004</c:v>
                </c:pt>
                <c:pt idx="27">
                  <c:v>0.79500000000000004</c:v>
                </c:pt>
                <c:pt idx="28">
                  <c:v>0.79500000000000004</c:v>
                </c:pt>
                <c:pt idx="29">
                  <c:v>0.79500000000000004</c:v>
                </c:pt>
                <c:pt idx="30">
                  <c:v>0.79500000000000004</c:v>
                </c:pt>
                <c:pt idx="31">
                  <c:v>0.755</c:v>
                </c:pt>
                <c:pt idx="32">
                  <c:v>0.755</c:v>
                </c:pt>
                <c:pt idx="33">
                  <c:v>0.755</c:v>
                </c:pt>
                <c:pt idx="34">
                  <c:v>0.755</c:v>
                </c:pt>
                <c:pt idx="35">
                  <c:v>0.755</c:v>
                </c:pt>
                <c:pt idx="36">
                  <c:v>0.755</c:v>
                </c:pt>
                <c:pt idx="37">
                  <c:v>0.76500000000000001</c:v>
                </c:pt>
                <c:pt idx="38">
                  <c:v>0.76500000000000001</c:v>
                </c:pt>
                <c:pt idx="39">
                  <c:v>0.76500000000000001</c:v>
                </c:pt>
                <c:pt idx="40">
                  <c:v>0.76500000000000001</c:v>
                </c:pt>
                <c:pt idx="41">
                  <c:v>0.76500000000000001</c:v>
                </c:pt>
                <c:pt idx="42">
                  <c:v>0.76500000000000001</c:v>
                </c:pt>
                <c:pt idx="43">
                  <c:v>0.80500000000000005</c:v>
                </c:pt>
                <c:pt idx="44">
                  <c:v>0.80500000000000005</c:v>
                </c:pt>
                <c:pt idx="45">
                  <c:v>0.80500000000000005</c:v>
                </c:pt>
                <c:pt idx="46">
                  <c:v>0.81499999999999995</c:v>
                </c:pt>
                <c:pt idx="47">
                  <c:v>0.81499999999999995</c:v>
                </c:pt>
                <c:pt idx="48">
                  <c:v>0.81499999999999995</c:v>
                </c:pt>
                <c:pt idx="49">
                  <c:v>0.79500000000000004</c:v>
                </c:pt>
                <c:pt idx="50">
                  <c:v>0.79500000000000004</c:v>
                </c:pt>
                <c:pt idx="51">
                  <c:v>0.79500000000000004</c:v>
                </c:pt>
                <c:pt idx="52">
                  <c:v>0.79500000000000004</c:v>
                </c:pt>
                <c:pt idx="53">
                  <c:v>0.79500000000000004</c:v>
                </c:pt>
                <c:pt idx="54">
                  <c:v>0.79500000000000004</c:v>
                </c:pt>
                <c:pt idx="55">
                  <c:v>0.79500000000000004</c:v>
                </c:pt>
                <c:pt idx="56">
                  <c:v>0.79500000000000004</c:v>
                </c:pt>
                <c:pt idx="57">
                  <c:v>0.79500000000000004</c:v>
                </c:pt>
                <c:pt idx="58">
                  <c:v>0.78500000000000003</c:v>
                </c:pt>
                <c:pt idx="59">
                  <c:v>0.78500000000000003</c:v>
                </c:pt>
                <c:pt idx="60">
                  <c:v>0.78500000000000003</c:v>
                </c:pt>
                <c:pt idx="61">
                  <c:v>0.78500000000000003</c:v>
                </c:pt>
                <c:pt idx="62">
                  <c:v>0.78500000000000003</c:v>
                </c:pt>
                <c:pt idx="63">
                  <c:v>0.78500000000000003</c:v>
                </c:pt>
                <c:pt idx="64">
                  <c:v>0.77</c:v>
                </c:pt>
                <c:pt idx="65">
                  <c:v>0.77</c:v>
                </c:pt>
                <c:pt idx="66">
                  <c:v>0.77</c:v>
                </c:pt>
                <c:pt idx="67">
                  <c:v>0.745</c:v>
                </c:pt>
                <c:pt idx="68">
                  <c:v>0.745</c:v>
                </c:pt>
                <c:pt idx="69">
                  <c:v>0.745</c:v>
                </c:pt>
                <c:pt idx="70">
                  <c:v>0.745</c:v>
                </c:pt>
                <c:pt idx="71">
                  <c:v>0.745</c:v>
                </c:pt>
                <c:pt idx="72">
                  <c:v>0.745</c:v>
                </c:pt>
                <c:pt idx="73">
                  <c:v>0.74</c:v>
                </c:pt>
                <c:pt idx="74">
                  <c:v>0.74</c:v>
                </c:pt>
                <c:pt idx="75">
                  <c:v>0.74</c:v>
                </c:pt>
                <c:pt idx="76">
                  <c:v>0.74</c:v>
                </c:pt>
                <c:pt idx="77">
                  <c:v>0.74</c:v>
                </c:pt>
                <c:pt idx="78">
                  <c:v>0.74</c:v>
                </c:pt>
                <c:pt idx="79">
                  <c:v>0.73</c:v>
                </c:pt>
                <c:pt idx="80">
                  <c:v>0.73</c:v>
                </c:pt>
                <c:pt idx="81">
                  <c:v>0.73</c:v>
                </c:pt>
                <c:pt idx="82">
                  <c:v>0.68500000000000005</c:v>
                </c:pt>
                <c:pt idx="83">
                  <c:v>0.68500000000000005</c:v>
                </c:pt>
                <c:pt idx="84">
                  <c:v>0.68500000000000005</c:v>
                </c:pt>
                <c:pt idx="85">
                  <c:v>0.68500000000000005</c:v>
                </c:pt>
                <c:pt idx="86">
                  <c:v>0.68500000000000005</c:v>
                </c:pt>
                <c:pt idx="87">
                  <c:v>0.68500000000000005</c:v>
                </c:pt>
                <c:pt idx="88">
                  <c:v>0.66</c:v>
                </c:pt>
                <c:pt idx="89">
                  <c:v>0.66</c:v>
                </c:pt>
                <c:pt idx="90">
                  <c:v>0.66</c:v>
                </c:pt>
                <c:pt idx="91">
                  <c:v>0.68</c:v>
                </c:pt>
                <c:pt idx="92">
                  <c:v>0.68</c:v>
                </c:pt>
                <c:pt idx="93">
                  <c:v>0.68</c:v>
                </c:pt>
                <c:pt idx="94">
                  <c:v>0.64500000000000002</c:v>
                </c:pt>
                <c:pt idx="95">
                  <c:v>0.64500000000000002</c:v>
                </c:pt>
                <c:pt idx="96">
                  <c:v>0.64500000000000002</c:v>
                </c:pt>
                <c:pt idx="97">
                  <c:v>0.66500000000000004</c:v>
                </c:pt>
                <c:pt idx="98">
                  <c:v>0.66500000000000004</c:v>
                </c:pt>
                <c:pt idx="99">
                  <c:v>0.66500000000000004</c:v>
                </c:pt>
                <c:pt idx="100">
                  <c:v>0.63</c:v>
                </c:pt>
                <c:pt idx="101">
                  <c:v>0.63</c:v>
                </c:pt>
                <c:pt idx="102">
                  <c:v>0.63</c:v>
                </c:pt>
                <c:pt idx="103">
                  <c:v>0.63</c:v>
                </c:pt>
                <c:pt idx="104">
                  <c:v>0.63</c:v>
                </c:pt>
                <c:pt idx="105">
                  <c:v>0.63</c:v>
                </c:pt>
              </c:numCache>
            </c:numRef>
          </c:val>
          <c:smooth val="0"/>
          <c:extLst>
            <c:ext xmlns:c16="http://schemas.microsoft.com/office/drawing/2014/chart" uri="{C3380CC4-5D6E-409C-BE32-E72D297353CC}">
              <c16:uniqueId val="{00000000-F086-49D0-88EE-7CDF45C83BDD}"/>
            </c:ext>
          </c:extLst>
        </c:ser>
        <c:ser>
          <c:idx val="1"/>
          <c:order val="1"/>
          <c:tx>
            <c:strRef>
              <c:f>Sheet13!$C$2</c:f>
              <c:strCache>
                <c:ptCount val="1"/>
                <c:pt idx="0">
                  <c:v>10/10 extrusions US southeast del yard</c:v>
                </c:pt>
              </c:strCache>
            </c:strRef>
          </c:tx>
          <c:spPr>
            <a:ln w="28575" cap="rnd">
              <a:solidFill>
                <a:schemeClr val="accent1"/>
              </a:solidFill>
              <a:prstDash val="dash"/>
              <a:round/>
            </a:ln>
            <a:effectLst/>
          </c:spPr>
          <c:marker>
            <c:symbol val="none"/>
          </c:marker>
          <c:cat>
            <c:numRef>
              <c:f>Sheet13!$A$3:$A$108</c:f>
              <c:numCache>
                <c:formatCode>dd\-mmm\-yyyy</c:formatCode>
                <c:ptCount val="106"/>
                <c:pt idx="0">
                  <c:v>43430</c:v>
                </c:pt>
                <c:pt idx="1">
                  <c:v>43431</c:v>
                </c:pt>
                <c:pt idx="2">
                  <c:v>43432</c:v>
                </c:pt>
                <c:pt idx="3">
                  <c:v>43434</c:v>
                </c:pt>
                <c:pt idx="4">
                  <c:v>43438</c:v>
                </c:pt>
                <c:pt idx="5">
                  <c:v>43439</c:v>
                </c:pt>
                <c:pt idx="6">
                  <c:v>43441</c:v>
                </c:pt>
                <c:pt idx="7">
                  <c:v>43445</c:v>
                </c:pt>
                <c:pt idx="8">
                  <c:v>43446</c:v>
                </c:pt>
                <c:pt idx="9">
                  <c:v>43448</c:v>
                </c:pt>
                <c:pt idx="10">
                  <c:v>43452</c:v>
                </c:pt>
                <c:pt idx="11">
                  <c:v>43453</c:v>
                </c:pt>
                <c:pt idx="12">
                  <c:v>43455</c:v>
                </c:pt>
                <c:pt idx="13">
                  <c:v>43460</c:v>
                </c:pt>
                <c:pt idx="14">
                  <c:v>43467</c:v>
                </c:pt>
                <c:pt idx="15">
                  <c:v>43469</c:v>
                </c:pt>
                <c:pt idx="16">
                  <c:v>43473</c:v>
                </c:pt>
                <c:pt idx="17">
                  <c:v>43474</c:v>
                </c:pt>
                <c:pt idx="18">
                  <c:v>43476</c:v>
                </c:pt>
                <c:pt idx="19">
                  <c:v>43480</c:v>
                </c:pt>
                <c:pt idx="20">
                  <c:v>43481</c:v>
                </c:pt>
                <c:pt idx="21">
                  <c:v>43483</c:v>
                </c:pt>
                <c:pt idx="22">
                  <c:v>43487</c:v>
                </c:pt>
                <c:pt idx="23">
                  <c:v>43488</c:v>
                </c:pt>
                <c:pt idx="24">
                  <c:v>43490</c:v>
                </c:pt>
                <c:pt idx="25">
                  <c:v>43494</c:v>
                </c:pt>
                <c:pt idx="26">
                  <c:v>43495</c:v>
                </c:pt>
                <c:pt idx="27">
                  <c:v>43497</c:v>
                </c:pt>
                <c:pt idx="28">
                  <c:v>43501</c:v>
                </c:pt>
                <c:pt idx="29">
                  <c:v>43502</c:v>
                </c:pt>
                <c:pt idx="30">
                  <c:v>43504</c:v>
                </c:pt>
                <c:pt idx="31">
                  <c:v>43508</c:v>
                </c:pt>
                <c:pt idx="32">
                  <c:v>43509</c:v>
                </c:pt>
                <c:pt idx="33">
                  <c:v>43511</c:v>
                </c:pt>
                <c:pt idx="34">
                  <c:v>43515</c:v>
                </c:pt>
                <c:pt idx="35">
                  <c:v>43516</c:v>
                </c:pt>
                <c:pt idx="36">
                  <c:v>43518</c:v>
                </c:pt>
                <c:pt idx="37">
                  <c:v>43522</c:v>
                </c:pt>
                <c:pt idx="38">
                  <c:v>43523</c:v>
                </c:pt>
                <c:pt idx="39">
                  <c:v>43525</c:v>
                </c:pt>
                <c:pt idx="40">
                  <c:v>43529</c:v>
                </c:pt>
                <c:pt idx="41">
                  <c:v>43530</c:v>
                </c:pt>
                <c:pt idx="42">
                  <c:v>43532</c:v>
                </c:pt>
                <c:pt idx="43">
                  <c:v>43536</c:v>
                </c:pt>
                <c:pt idx="44">
                  <c:v>43537</c:v>
                </c:pt>
                <c:pt idx="45">
                  <c:v>43539</c:v>
                </c:pt>
                <c:pt idx="46">
                  <c:v>43543</c:v>
                </c:pt>
                <c:pt idx="47">
                  <c:v>43544</c:v>
                </c:pt>
                <c:pt idx="48">
                  <c:v>43546</c:v>
                </c:pt>
                <c:pt idx="49">
                  <c:v>43550</c:v>
                </c:pt>
                <c:pt idx="50">
                  <c:v>43551</c:v>
                </c:pt>
                <c:pt idx="51">
                  <c:v>43553</c:v>
                </c:pt>
                <c:pt idx="52">
                  <c:v>43557</c:v>
                </c:pt>
                <c:pt idx="53">
                  <c:v>43558</c:v>
                </c:pt>
                <c:pt idx="54">
                  <c:v>43560</c:v>
                </c:pt>
                <c:pt idx="55">
                  <c:v>43564</c:v>
                </c:pt>
                <c:pt idx="56">
                  <c:v>43565</c:v>
                </c:pt>
                <c:pt idx="57">
                  <c:v>43567</c:v>
                </c:pt>
                <c:pt idx="58">
                  <c:v>43571</c:v>
                </c:pt>
                <c:pt idx="59">
                  <c:v>43572</c:v>
                </c:pt>
                <c:pt idx="60">
                  <c:v>43577</c:v>
                </c:pt>
                <c:pt idx="61">
                  <c:v>43578</c:v>
                </c:pt>
                <c:pt idx="62">
                  <c:v>43579</c:v>
                </c:pt>
                <c:pt idx="63">
                  <c:v>43581</c:v>
                </c:pt>
                <c:pt idx="64">
                  <c:v>43585</c:v>
                </c:pt>
                <c:pt idx="65">
                  <c:v>43586</c:v>
                </c:pt>
                <c:pt idx="66">
                  <c:v>43588</c:v>
                </c:pt>
                <c:pt idx="67">
                  <c:v>43592</c:v>
                </c:pt>
                <c:pt idx="68">
                  <c:v>43593</c:v>
                </c:pt>
                <c:pt idx="69">
                  <c:v>43595</c:v>
                </c:pt>
                <c:pt idx="70">
                  <c:v>43599</c:v>
                </c:pt>
                <c:pt idx="71">
                  <c:v>43600</c:v>
                </c:pt>
                <c:pt idx="72">
                  <c:v>43602</c:v>
                </c:pt>
                <c:pt idx="73">
                  <c:v>43606</c:v>
                </c:pt>
                <c:pt idx="74">
                  <c:v>43607</c:v>
                </c:pt>
                <c:pt idx="75">
                  <c:v>43609</c:v>
                </c:pt>
                <c:pt idx="76">
                  <c:v>43613</c:v>
                </c:pt>
                <c:pt idx="77">
                  <c:v>43614</c:v>
                </c:pt>
                <c:pt idx="78">
                  <c:v>43616</c:v>
                </c:pt>
                <c:pt idx="79">
                  <c:v>43620</c:v>
                </c:pt>
                <c:pt idx="80">
                  <c:v>43621</c:v>
                </c:pt>
                <c:pt idx="81">
                  <c:v>43623</c:v>
                </c:pt>
                <c:pt idx="82">
                  <c:v>43627</c:v>
                </c:pt>
                <c:pt idx="83">
                  <c:v>43628</c:v>
                </c:pt>
                <c:pt idx="84">
                  <c:v>43630</c:v>
                </c:pt>
                <c:pt idx="85">
                  <c:v>43634</c:v>
                </c:pt>
                <c:pt idx="86">
                  <c:v>43635</c:v>
                </c:pt>
                <c:pt idx="87">
                  <c:v>43637</c:v>
                </c:pt>
                <c:pt idx="88">
                  <c:v>43641</c:v>
                </c:pt>
                <c:pt idx="89">
                  <c:v>43642</c:v>
                </c:pt>
                <c:pt idx="90">
                  <c:v>43644</c:v>
                </c:pt>
                <c:pt idx="91">
                  <c:v>43648</c:v>
                </c:pt>
                <c:pt idx="92">
                  <c:v>43649</c:v>
                </c:pt>
                <c:pt idx="93">
                  <c:v>43651</c:v>
                </c:pt>
                <c:pt idx="94">
                  <c:v>43655</c:v>
                </c:pt>
                <c:pt idx="95">
                  <c:v>43656</c:v>
                </c:pt>
                <c:pt idx="96">
                  <c:v>43658</c:v>
                </c:pt>
                <c:pt idx="97">
                  <c:v>43662</c:v>
                </c:pt>
                <c:pt idx="98">
                  <c:v>43663</c:v>
                </c:pt>
                <c:pt idx="99">
                  <c:v>43665</c:v>
                </c:pt>
                <c:pt idx="100">
                  <c:v>43669</c:v>
                </c:pt>
                <c:pt idx="101">
                  <c:v>43670</c:v>
                </c:pt>
                <c:pt idx="102">
                  <c:v>43672</c:v>
                </c:pt>
                <c:pt idx="103">
                  <c:v>43676</c:v>
                </c:pt>
                <c:pt idx="104">
                  <c:v>43677</c:v>
                </c:pt>
                <c:pt idx="105">
                  <c:v>43679</c:v>
                </c:pt>
              </c:numCache>
            </c:numRef>
          </c:cat>
          <c:val>
            <c:numRef>
              <c:f>Sheet13!$C$3:$C$108</c:f>
              <c:numCache>
                <c:formatCode>0.000</c:formatCode>
                <c:ptCount val="106"/>
                <c:pt idx="0">
                  <c:v>0.54</c:v>
                </c:pt>
                <c:pt idx="1">
                  <c:v>0.54</c:v>
                </c:pt>
                <c:pt idx="2">
                  <c:v>0.54</c:v>
                </c:pt>
                <c:pt idx="3">
                  <c:v>0.56499999999999995</c:v>
                </c:pt>
                <c:pt idx="4">
                  <c:v>0.56499999999999995</c:v>
                </c:pt>
                <c:pt idx="5">
                  <c:v>0.56499999999999995</c:v>
                </c:pt>
                <c:pt idx="6">
                  <c:v>0.58499999999999996</c:v>
                </c:pt>
                <c:pt idx="7">
                  <c:v>0.58499999999999996</c:v>
                </c:pt>
                <c:pt idx="8">
                  <c:v>0.58499999999999996</c:v>
                </c:pt>
                <c:pt idx="9">
                  <c:v>0.56999999999999995</c:v>
                </c:pt>
                <c:pt idx="10">
                  <c:v>0.56999999999999995</c:v>
                </c:pt>
                <c:pt idx="11">
                  <c:v>0.56999999999999995</c:v>
                </c:pt>
                <c:pt idx="12">
                  <c:v>0.56999999999999995</c:v>
                </c:pt>
                <c:pt idx="13">
                  <c:v>0.56999999999999995</c:v>
                </c:pt>
                <c:pt idx="14">
                  <c:v>0.56999999999999995</c:v>
                </c:pt>
                <c:pt idx="15">
                  <c:v>0.52500000000000002</c:v>
                </c:pt>
                <c:pt idx="16">
                  <c:v>0.52500000000000002</c:v>
                </c:pt>
                <c:pt idx="17">
                  <c:v>0.52500000000000002</c:v>
                </c:pt>
                <c:pt idx="18">
                  <c:v>0.52500000000000002</c:v>
                </c:pt>
                <c:pt idx="19">
                  <c:v>0.52500000000000002</c:v>
                </c:pt>
                <c:pt idx="20">
                  <c:v>0.52500000000000002</c:v>
                </c:pt>
                <c:pt idx="21">
                  <c:v>0.51500000000000001</c:v>
                </c:pt>
                <c:pt idx="22">
                  <c:v>0.51500000000000001</c:v>
                </c:pt>
                <c:pt idx="23">
                  <c:v>0.51500000000000001</c:v>
                </c:pt>
                <c:pt idx="24">
                  <c:v>0.52</c:v>
                </c:pt>
                <c:pt idx="25">
                  <c:v>0.52</c:v>
                </c:pt>
                <c:pt idx="26">
                  <c:v>0.52</c:v>
                </c:pt>
                <c:pt idx="27">
                  <c:v>0.52</c:v>
                </c:pt>
                <c:pt idx="28">
                  <c:v>0.52</c:v>
                </c:pt>
                <c:pt idx="29">
                  <c:v>0.52</c:v>
                </c:pt>
                <c:pt idx="30">
                  <c:v>0.53</c:v>
                </c:pt>
                <c:pt idx="31">
                  <c:v>0.53</c:v>
                </c:pt>
                <c:pt idx="32">
                  <c:v>0.53</c:v>
                </c:pt>
                <c:pt idx="33">
                  <c:v>0.53</c:v>
                </c:pt>
                <c:pt idx="34">
                  <c:v>0.53</c:v>
                </c:pt>
                <c:pt idx="35">
                  <c:v>0.53</c:v>
                </c:pt>
                <c:pt idx="36">
                  <c:v>0.53</c:v>
                </c:pt>
                <c:pt idx="37">
                  <c:v>0.53</c:v>
                </c:pt>
                <c:pt idx="38">
                  <c:v>0.53</c:v>
                </c:pt>
                <c:pt idx="39">
                  <c:v>0.505</c:v>
                </c:pt>
                <c:pt idx="40">
                  <c:v>0.505</c:v>
                </c:pt>
                <c:pt idx="41">
                  <c:v>0.505</c:v>
                </c:pt>
                <c:pt idx="42">
                  <c:v>0.505</c:v>
                </c:pt>
                <c:pt idx="43">
                  <c:v>0.505</c:v>
                </c:pt>
                <c:pt idx="44">
                  <c:v>0.505</c:v>
                </c:pt>
                <c:pt idx="45">
                  <c:v>0.505</c:v>
                </c:pt>
                <c:pt idx="46">
                  <c:v>0.505</c:v>
                </c:pt>
                <c:pt idx="47">
                  <c:v>0.505</c:v>
                </c:pt>
                <c:pt idx="48">
                  <c:v>0.52500000000000002</c:v>
                </c:pt>
                <c:pt idx="49">
                  <c:v>0.52500000000000002</c:v>
                </c:pt>
                <c:pt idx="50">
                  <c:v>0.52500000000000002</c:v>
                </c:pt>
                <c:pt idx="51">
                  <c:v>0.52500000000000002</c:v>
                </c:pt>
                <c:pt idx="52">
                  <c:v>0.52500000000000002</c:v>
                </c:pt>
                <c:pt idx="53">
                  <c:v>0.52500000000000002</c:v>
                </c:pt>
                <c:pt idx="54">
                  <c:v>0.52500000000000002</c:v>
                </c:pt>
                <c:pt idx="55">
                  <c:v>0.52500000000000002</c:v>
                </c:pt>
                <c:pt idx="56">
                  <c:v>0.52500000000000002</c:v>
                </c:pt>
                <c:pt idx="57">
                  <c:v>0.52500000000000002</c:v>
                </c:pt>
                <c:pt idx="58">
                  <c:v>0.52500000000000002</c:v>
                </c:pt>
                <c:pt idx="59">
                  <c:v>0.52500000000000002</c:v>
                </c:pt>
                <c:pt idx="60">
                  <c:v>0.52500000000000002</c:v>
                </c:pt>
                <c:pt idx="61">
                  <c:v>0.52500000000000002</c:v>
                </c:pt>
                <c:pt idx="62">
                  <c:v>0.52500000000000002</c:v>
                </c:pt>
                <c:pt idx="63">
                  <c:v>0.52500000000000002</c:v>
                </c:pt>
                <c:pt idx="64">
                  <c:v>0.52500000000000002</c:v>
                </c:pt>
                <c:pt idx="65">
                  <c:v>0.52500000000000002</c:v>
                </c:pt>
                <c:pt idx="66">
                  <c:v>0.52500000000000002</c:v>
                </c:pt>
                <c:pt idx="67">
                  <c:v>0.52500000000000002</c:v>
                </c:pt>
                <c:pt idx="68">
                  <c:v>0.52500000000000002</c:v>
                </c:pt>
                <c:pt idx="69">
                  <c:v>0.52500000000000002</c:v>
                </c:pt>
                <c:pt idx="70">
                  <c:v>0.52500000000000002</c:v>
                </c:pt>
                <c:pt idx="71">
                  <c:v>0.52500000000000002</c:v>
                </c:pt>
                <c:pt idx="72">
                  <c:v>0.52500000000000002</c:v>
                </c:pt>
                <c:pt idx="73">
                  <c:v>0.52500000000000002</c:v>
                </c:pt>
                <c:pt idx="74">
                  <c:v>0.52500000000000002</c:v>
                </c:pt>
                <c:pt idx="75">
                  <c:v>0.52500000000000002</c:v>
                </c:pt>
                <c:pt idx="76">
                  <c:v>0.52500000000000002</c:v>
                </c:pt>
                <c:pt idx="77">
                  <c:v>0.52500000000000002</c:v>
                </c:pt>
                <c:pt idx="78">
                  <c:v>0.52500000000000002</c:v>
                </c:pt>
                <c:pt idx="79">
                  <c:v>0.52500000000000002</c:v>
                </c:pt>
                <c:pt idx="80">
                  <c:v>0.52500000000000002</c:v>
                </c:pt>
                <c:pt idx="81">
                  <c:v>0.505</c:v>
                </c:pt>
                <c:pt idx="82">
                  <c:v>0.505</c:v>
                </c:pt>
                <c:pt idx="83">
                  <c:v>0.505</c:v>
                </c:pt>
                <c:pt idx="84">
                  <c:v>0.505</c:v>
                </c:pt>
                <c:pt idx="85">
                  <c:v>0.505</c:v>
                </c:pt>
                <c:pt idx="86">
                  <c:v>0.505</c:v>
                </c:pt>
                <c:pt idx="87">
                  <c:v>0.505</c:v>
                </c:pt>
                <c:pt idx="88">
                  <c:v>0.505</c:v>
                </c:pt>
                <c:pt idx="89">
                  <c:v>0.505</c:v>
                </c:pt>
                <c:pt idx="90">
                  <c:v>0.505</c:v>
                </c:pt>
                <c:pt idx="91">
                  <c:v>0.505</c:v>
                </c:pt>
                <c:pt idx="92">
                  <c:v>0.505</c:v>
                </c:pt>
                <c:pt idx="93">
                  <c:v>0.505</c:v>
                </c:pt>
                <c:pt idx="94">
                  <c:v>0.505</c:v>
                </c:pt>
                <c:pt idx="95">
                  <c:v>0.505</c:v>
                </c:pt>
                <c:pt idx="96">
                  <c:v>0.47499999999999998</c:v>
                </c:pt>
                <c:pt idx="97">
                  <c:v>0.47499999999999998</c:v>
                </c:pt>
                <c:pt idx="98">
                  <c:v>0.47499999999999998</c:v>
                </c:pt>
                <c:pt idx="99">
                  <c:v>0.45500000000000002</c:v>
                </c:pt>
                <c:pt idx="100">
                  <c:v>0.45500000000000002</c:v>
                </c:pt>
                <c:pt idx="101">
                  <c:v>0.45500000000000002</c:v>
                </c:pt>
                <c:pt idx="102">
                  <c:v>0.45500000000000002</c:v>
                </c:pt>
                <c:pt idx="103">
                  <c:v>0.45500000000000002</c:v>
                </c:pt>
                <c:pt idx="104">
                  <c:v>0.45500000000000002</c:v>
                </c:pt>
                <c:pt idx="105">
                  <c:v>0.44500000000000001</c:v>
                </c:pt>
              </c:numCache>
            </c:numRef>
          </c:val>
          <c:smooth val="0"/>
          <c:extLst>
            <c:ext xmlns:c16="http://schemas.microsoft.com/office/drawing/2014/chart" uri="{C3380CC4-5D6E-409C-BE32-E72D297353CC}">
              <c16:uniqueId val="{00000001-F086-49D0-88EE-7CDF45C83BDD}"/>
            </c:ext>
          </c:extLst>
        </c:ser>
        <c:ser>
          <c:idx val="2"/>
          <c:order val="2"/>
          <c:tx>
            <c:strRef>
              <c:f>Sheet13!$D$2</c:f>
              <c:strCache>
                <c:ptCount val="1"/>
                <c:pt idx="0">
                  <c:v>UBCs mill grade del US consumer</c:v>
                </c:pt>
              </c:strCache>
            </c:strRef>
          </c:tx>
          <c:spPr>
            <a:ln w="28575" cap="rnd">
              <a:solidFill>
                <a:schemeClr val="tx1"/>
              </a:solidFill>
              <a:round/>
            </a:ln>
            <a:effectLst/>
          </c:spPr>
          <c:marker>
            <c:symbol val="none"/>
          </c:marker>
          <c:cat>
            <c:numRef>
              <c:f>Sheet13!$A$3:$A$108</c:f>
              <c:numCache>
                <c:formatCode>dd\-mmm\-yyyy</c:formatCode>
                <c:ptCount val="106"/>
                <c:pt idx="0">
                  <c:v>43430</c:v>
                </c:pt>
                <c:pt idx="1">
                  <c:v>43431</c:v>
                </c:pt>
                <c:pt idx="2">
                  <c:v>43432</c:v>
                </c:pt>
                <c:pt idx="3">
                  <c:v>43434</c:v>
                </c:pt>
                <c:pt idx="4">
                  <c:v>43438</c:v>
                </c:pt>
                <c:pt idx="5">
                  <c:v>43439</c:v>
                </c:pt>
                <c:pt idx="6">
                  <c:v>43441</c:v>
                </c:pt>
                <c:pt idx="7">
                  <c:v>43445</c:v>
                </c:pt>
                <c:pt idx="8">
                  <c:v>43446</c:v>
                </c:pt>
                <c:pt idx="9">
                  <c:v>43448</c:v>
                </c:pt>
                <c:pt idx="10">
                  <c:v>43452</c:v>
                </c:pt>
                <c:pt idx="11">
                  <c:v>43453</c:v>
                </c:pt>
                <c:pt idx="12">
                  <c:v>43455</c:v>
                </c:pt>
                <c:pt idx="13">
                  <c:v>43460</c:v>
                </c:pt>
                <c:pt idx="14">
                  <c:v>43467</c:v>
                </c:pt>
                <c:pt idx="15">
                  <c:v>43469</c:v>
                </c:pt>
                <c:pt idx="16">
                  <c:v>43473</c:v>
                </c:pt>
                <c:pt idx="17">
                  <c:v>43474</c:v>
                </c:pt>
                <c:pt idx="18">
                  <c:v>43476</c:v>
                </c:pt>
                <c:pt idx="19">
                  <c:v>43480</c:v>
                </c:pt>
                <c:pt idx="20">
                  <c:v>43481</c:v>
                </c:pt>
                <c:pt idx="21">
                  <c:v>43483</c:v>
                </c:pt>
                <c:pt idx="22">
                  <c:v>43487</c:v>
                </c:pt>
                <c:pt idx="23">
                  <c:v>43488</c:v>
                </c:pt>
                <c:pt idx="24">
                  <c:v>43490</c:v>
                </c:pt>
                <c:pt idx="25">
                  <c:v>43494</c:v>
                </c:pt>
                <c:pt idx="26">
                  <c:v>43495</c:v>
                </c:pt>
                <c:pt idx="27">
                  <c:v>43497</c:v>
                </c:pt>
                <c:pt idx="28">
                  <c:v>43501</c:v>
                </c:pt>
                <c:pt idx="29">
                  <c:v>43502</c:v>
                </c:pt>
                <c:pt idx="30">
                  <c:v>43504</c:v>
                </c:pt>
                <c:pt idx="31">
                  <c:v>43508</c:v>
                </c:pt>
                <c:pt idx="32">
                  <c:v>43509</c:v>
                </c:pt>
                <c:pt idx="33">
                  <c:v>43511</c:v>
                </c:pt>
                <c:pt idx="34">
                  <c:v>43515</c:v>
                </c:pt>
                <c:pt idx="35">
                  <c:v>43516</c:v>
                </c:pt>
                <c:pt idx="36">
                  <c:v>43518</c:v>
                </c:pt>
                <c:pt idx="37">
                  <c:v>43522</c:v>
                </c:pt>
                <c:pt idx="38">
                  <c:v>43523</c:v>
                </c:pt>
                <c:pt idx="39">
                  <c:v>43525</c:v>
                </c:pt>
                <c:pt idx="40">
                  <c:v>43529</c:v>
                </c:pt>
                <c:pt idx="41">
                  <c:v>43530</c:v>
                </c:pt>
                <c:pt idx="42">
                  <c:v>43532</c:v>
                </c:pt>
                <c:pt idx="43">
                  <c:v>43536</c:v>
                </c:pt>
                <c:pt idx="44">
                  <c:v>43537</c:v>
                </c:pt>
                <c:pt idx="45">
                  <c:v>43539</c:v>
                </c:pt>
                <c:pt idx="46">
                  <c:v>43543</c:v>
                </c:pt>
                <c:pt idx="47">
                  <c:v>43544</c:v>
                </c:pt>
                <c:pt idx="48">
                  <c:v>43546</c:v>
                </c:pt>
                <c:pt idx="49">
                  <c:v>43550</c:v>
                </c:pt>
                <c:pt idx="50">
                  <c:v>43551</c:v>
                </c:pt>
                <c:pt idx="51">
                  <c:v>43553</c:v>
                </c:pt>
                <c:pt idx="52">
                  <c:v>43557</c:v>
                </c:pt>
                <c:pt idx="53">
                  <c:v>43558</c:v>
                </c:pt>
                <c:pt idx="54">
                  <c:v>43560</c:v>
                </c:pt>
                <c:pt idx="55">
                  <c:v>43564</c:v>
                </c:pt>
                <c:pt idx="56">
                  <c:v>43565</c:v>
                </c:pt>
                <c:pt idx="57">
                  <c:v>43567</c:v>
                </c:pt>
                <c:pt idx="58">
                  <c:v>43571</c:v>
                </c:pt>
                <c:pt idx="59">
                  <c:v>43572</c:v>
                </c:pt>
                <c:pt idx="60">
                  <c:v>43577</c:v>
                </c:pt>
                <c:pt idx="61">
                  <c:v>43578</c:v>
                </c:pt>
                <c:pt idx="62">
                  <c:v>43579</c:v>
                </c:pt>
                <c:pt idx="63">
                  <c:v>43581</c:v>
                </c:pt>
                <c:pt idx="64">
                  <c:v>43585</c:v>
                </c:pt>
                <c:pt idx="65">
                  <c:v>43586</c:v>
                </c:pt>
                <c:pt idx="66">
                  <c:v>43588</c:v>
                </c:pt>
                <c:pt idx="67">
                  <c:v>43592</c:v>
                </c:pt>
                <c:pt idx="68">
                  <c:v>43593</c:v>
                </c:pt>
                <c:pt idx="69">
                  <c:v>43595</c:v>
                </c:pt>
                <c:pt idx="70">
                  <c:v>43599</c:v>
                </c:pt>
                <c:pt idx="71">
                  <c:v>43600</c:v>
                </c:pt>
                <c:pt idx="72">
                  <c:v>43602</c:v>
                </c:pt>
                <c:pt idx="73">
                  <c:v>43606</c:v>
                </c:pt>
                <c:pt idx="74">
                  <c:v>43607</c:v>
                </c:pt>
                <c:pt idx="75">
                  <c:v>43609</c:v>
                </c:pt>
                <c:pt idx="76">
                  <c:v>43613</c:v>
                </c:pt>
                <c:pt idx="77">
                  <c:v>43614</c:v>
                </c:pt>
                <c:pt idx="78">
                  <c:v>43616</c:v>
                </c:pt>
                <c:pt idx="79">
                  <c:v>43620</c:v>
                </c:pt>
                <c:pt idx="80">
                  <c:v>43621</c:v>
                </c:pt>
                <c:pt idx="81">
                  <c:v>43623</c:v>
                </c:pt>
                <c:pt idx="82">
                  <c:v>43627</c:v>
                </c:pt>
                <c:pt idx="83">
                  <c:v>43628</c:v>
                </c:pt>
                <c:pt idx="84">
                  <c:v>43630</c:v>
                </c:pt>
                <c:pt idx="85">
                  <c:v>43634</c:v>
                </c:pt>
                <c:pt idx="86">
                  <c:v>43635</c:v>
                </c:pt>
                <c:pt idx="87">
                  <c:v>43637</c:v>
                </c:pt>
                <c:pt idx="88">
                  <c:v>43641</c:v>
                </c:pt>
                <c:pt idx="89">
                  <c:v>43642</c:v>
                </c:pt>
                <c:pt idx="90">
                  <c:v>43644</c:v>
                </c:pt>
                <c:pt idx="91">
                  <c:v>43648</c:v>
                </c:pt>
                <c:pt idx="92">
                  <c:v>43649</c:v>
                </c:pt>
                <c:pt idx="93">
                  <c:v>43651</c:v>
                </c:pt>
                <c:pt idx="94">
                  <c:v>43655</c:v>
                </c:pt>
                <c:pt idx="95">
                  <c:v>43656</c:v>
                </c:pt>
                <c:pt idx="96">
                  <c:v>43658</c:v>
                </c:pt>
                <c:pt idx="97">
                  <c:v>43662</c:v>
                </c:pt>
                <c:pt idx="98">
                  <c:v>43663</c:v>
                </c:pt>
                <c:pt idx="99">
                  <c:v>43665</c:v>
                </c:pt>
                <c:pt idx="100">
                  <c:v>43669</c:v>
                </c:pt>
                <c:pt idx="101">
                  <c:v>43670</c:v>
                </c:pt>
                <c:pt idx="102">
                  <c:v>43672</c:v>
                </c:pt>
                <c:pt idx="103">
                  <c:v>43676</c:v>
                </c:pt>
                <c:pt idx="104">
                  <c:v>43677</c:v>
                </c:pt>
                <c:pt idx="105">
                  <c:v>43679</c:v>
                </c:pt>
              </c:numCache>
            </c:numRef>
          </c:cat>
          <c:val>
            <c:numRef>
              <c:f>Sheet13!$D$3:$D$108</c:f>
              <c:numCache>
                <c:formatCode>0.00000</c:formatCode>
                <c:ptCount val="106"/>
                <c:pt idx="0">
                  <c:v>0.60499999999999998</c:v>
                </c:pt>
                <c:pt idx="1">
                  <c:v>0.60499999999999998</c:v>
                </c:pt>
                <c:pt idx="2">
                  <c:v>0.6</c:v>
                </c:pt>
                <c:pt idx="3">
                  <c:v>0.6</c:v>
                </c:pt>
                <c:pt idx="4">
                  <c:v>0.6</c:v>
                </c:pt>
                <c:pt idx="5">
                  <c:v>0.61499999999999999</c:v>
                </c:pt>
                <c:pt idx="6">
                  <c:v>0.61499999999999999</c:v>
                </c:pt>
                <c:pt idx="7">
                  <c:v>0.61499999999999999</c:v>
                </c:pt>
                <c:pt idx="8">
                  <c:v>0.60499999999999998</c:v>
                </c:pt>
                <c:pt idx="9">
                  <c:v>0.60499999999999998</c:v>
                </c:pt>
                <c:pt idx="10">
                  <c:v>0.60499999999999998</c:v>
                </c:pt>
                <c:pt idx="11">
                  <c:v>0.6</c:v>
                </c:pt>
                <c:pt idx="12">
                  <c:v>0.6</c:v>
                </c:pt>
                <c:pt idx="13">
                  <c:v>0.59250000000000003</c:v>
                </c:pt>
                <c:pt idx="14">
                  <c:v>0.56000000000000005</c:v>
                </c:pt>
                <c:pt idx="15">
                  <c:v>0.56000000000000005</c:v>
                </c:pt>
                <c:pt idx="16">
                  <c:v>0.56000000000000005</c:v>
                </c:pt>
                <c:pt idx="17">
                  <c:v>0.56499999999999995</c:v>
                </c:pt>
                <c:pt idx="18">
                  <c:v>0.56499999999999995</c:v>
                </c:pt>
                <c:pt idx="19">
                  <c:v>0.56499999999999995</c:v>
                </c:pt>
                <c:pt idx="20">
                  <c:v>0.53</c:v>
                </c:pt>
                <c:pt idx="21">
                  <c:v>0.53</c:v>
                </c:pt>
                <c:pt idx="22">
                  <c:v>0.53</c:v>
                </c:pt>
                <c:pt idx="23">
                  <c:v>0.57999999999999996</c:v>
                </c:pt>
                <c:pt idx="24">
                  <c:v>0.57999999999999996</c:v>
                </c:pt>
                <c:pt idx="25">
                  <c:v>0.57999999999999996</c:v>
                </c:pt>
                <c:pt idx="26">
                  <c:v>0.57999999999999996</c:v>
                </c:pt>
                <c:pt idx="27">
                  <c:v>0.57999999999999996</c:v>
                </c:pt>
                <c:pt idx="28">
                  <c:v>0.57999999999999996</c:v>
                </c:pt>
                <c:pt idx="29">
                  <c:v>0.59499999999999997</c:v>
                </c:pt>
                <c:pt idx="30">
                  <c:v>0.59499999999999997</c:v>
                </c:pt>
                <c:pt idx="31">
                  <c:v>0.59499999999999997</c:v>
                </c:pt>
                <c:pt idx="32">
                  <c:v>0.57999999999999996</c:v>
                </c:pt>
                <c:pt idx="33">
                  <c:v>0.57999999999999996</c:v>
                </c:pt>
                <c:pt idx="34">
                  <c:v>0.57999999999999996</c:v>
                </c:pt>
                <c:pt idx="35">
                  <c:v>0.57499999999999996</c:v>
                </c:pt>
                <c:pt idx="36">
                  <c:v>0.57499999999999996</c:v>
                </c:pt>
                <c:pt idx="37">
                  <c:v>0.57499999999999996</c:v>
                </c:pt>
                <c:pt idx="38">
                  <c:v>0.6</c:v>
                </c:pt>
                <c:pt idx="39">
                  <c:v>0.6</c:v>
                </c:pt>
                <c:pt idx="40">
                  <c:v>0.6</c:v>
                </c:pt>
                <c:pt idx="41">
                  <c:v>0.6</c:v>
                </c:pt>
                <c:pt idx="42">
                  <c:v>0.6</c:v>
                </c:pt>
                <c:pt idx="43">
                  <c:v>0.6</c:v>
                </c:pt>
                <c:pt idx="44">
                  <c:v>0.6</c:v>
                </c:pt>
                <c:pt idx="45">
                  <c:v>0.6</c:v>
                </c:pt>
                <c:pt idx="46">
                  <c:v>0.6</c:v>
                </c:pt>
                <c:pt idx="47">
                  <c:v>0.625</c:v>
                </c:pt>
                <c:pt idx="48">
                  <c:v>0.625</c:v>
                </c:pt>
                <c:pt idx="49">
                  <c:v>0.625</c:v>
                </c:pt>
                <c:pt idx="50">
                  <c:v>0.61499999999999999</c:v>
                </c:pt>
                <c:pt idx="51">
                  <c:v>0.61499999999999999</c:v>
                </c:pt>
                <c:pt idx="52">
                  <c:v>0.61499999999999999</c:v>
                </c:pt>
                <c:pt idx="53">
                  <c:v>0.61499999999999999</c:v>
                </c:pt>
                <c:pt idx="54">
                  <c:v>0.61499999999999999</c:v>
                </c:pt>
                <c:pt idx="55">
                  <c:v>0.61499999999999999</c:v>
                </c:pt>
                <c:pt idx="56">
                  <c:v>0.60499999999999998</c:v>
                </c:pt>
                <c:pt idx="57">
                  <c:v>0.60499999999999998</c:v>
                </c:pt>
                <c:pt idx="58">
                  <c:v>0.60499999999999998</c:v>
                </c:pt>
                <c:pt idx="59">
                  <c:v>0.60499999999999998</c:v>
                </c:pt>
                <c:pt idx="60">
                  <c:v>0.60499999999999998</c:v>
                </c:pt>
                <c:pt idx="61">
                  <c:v>0.60499999999999998</c:v>
                </c:pt>
                <c:pt idx="62">
                  <c:v>0.61499999999999999</c:v>
                </c:pt>
                <c:pt idx="63">
                  <c:v>0.61499999999999999</c:v>
                </c:pt>
                <c:pt idx="64">
                  <c:v>0.61499999999999999</c:v>
                </c:pt>
                <c:pt idx="65">
                  <c:v>0.58499999999999996</c:v>
                </c:pt>
                <c:pt idx="66">
                  <c:v>0.58499999999999996</c:v>
                </c:pt>
                <c:pt idx="67">
                  <c:v>0.58499999999999996</c:v>
                </c:pt>
                <c:pt idx="68">
                  <c:v>0.57499999999999996</c:v>
                </c:pt>
                <c:pt idx="69">
                  <c:v>0.57499999999999996</c:v>
                </c:pt>
                <c:pt idx="70">
                  <c:v>0.57499999999999996</c:v>
                </c:pt>
                <c:pt idx="71">
                  <c:v>0.57499999999999996</c:v>
                </c:pt>
                <c:pt idx="72">
                  <c:v>0.57499999999999996</c:v>
                </c:pt>
                <c:pt idx="73">
                  <c:v>0.57499999999999996</c:v>
                </c:pt>
                <c:pt idx="74">
                  <c:v>0.58499999999999996</c:v>
                </c:pt>
                <c:pt idx="75">
                  <c:v>0.58499999999999996</c:v>
                </c:pt>
                <c:pt idx="76">
                  <c:v>0.58499999999999996</c:v>
                </c:pt>
                <c:pt idx="77">
                  <c:v>0.56999999999999995</c:v>
                </c:pt>
                <c:pt idx="78">
                  <c:v>0.56999999999999995</c:v>
                </c:pt>
                <c:pt idx="79">
                  <c:v>0.56999999999999995</c:v>
                </c:pt>
                <c:pt idx="80">
                  <c:v>0.57499999999999996</c:v>
                </c:pt>
                <c:pt idx="81">
                  <c:v>0.57499999999999996</c:v>
                </c:pt>
                <c:pt idx="82">
                  <c:v>0.57499999999999996</c:v>
                </c:pt>
                <c:pt idx="83">
                  <c:v>0.56999999999999995</c:v>
                </c:pt>
                <c:pt idx="84">
                  <c:v>0.56999999999999995</c:v>
                </c:pt>
                <c:pt idx="85">
                  <c:v>0.56999999999999995</c:v>
                </c:pt>
                <c:pt idx="86">
                  <c:v>0.54500000000000004</c:v>
                </c:pt>
                <c:pt idx="87">
                  <c:v>0.54500000000000004</c:v>
                </c:pt>
                <c:pt idx="88">
                  <c:v>0.54500000000000004</c:v>
                </c:pt>
                <c:pt idx="89">
                  <c:v>0.57999999999999996</c:v>
                </c:pt>
                <c:pt idx="90">
                  <c:v>0.57999999999999996</c:v>
                </c:pt>
                <c:pt idx="91">
                  <c:v>0.57999999999999996</c:v>
                </c:pt>
                <c:pt idx="92">
                  <c:v>0.55249999999999999</c:v>
                </c:pt>
                <c:pt idx="93">
                  <c:v>0.55249999999999999</c:v>
                </c:pt>
                <c:pt idx="94">
                  <c:v>0.55249999999999999</c:v>
                </c:pt>
                <c:pt idx="95">
                  <c:v>0.56499999999999995</c:v>
                </c:pt>
                <c:pt idx="96">
                  <c:v>0.56499999999999995</c:v>
                </c:pt>
                <c:pt idx="97">
                  <c:v>0.56499999999999995</c:v>
                </c:pt>
                <c:pt idx="98">
                  <c:v>0.56499999999999995</c:v>
                </c:pt>
                <c:pt idx="99">
                  <c:v>0.56499999999999995</c:v>
                </c:pt>
                <c:pt idx="100">
                  <c:v>0.56499999999999995</c:v>
                </c:pt>
                <c:pt idx="101">
                  <c:v>0.5575</c:v>
                </c:pt>
                <c:pt idx="102">
                  <c:v>0.5575</c:v>
                </c:pt>
                <c:pt idx="103">
                  <c:v>0.5575</c:v>
                </c:pt>
                <c:pt idx="104">
                  <c:v>0.55000000000000004</c:v>
                </c:pt>
                <c:pt idx="105">
                  <c:v>0.55000000000000004</c:v>
                </c:pt>
              </c:numCache>
            </c:numRef>
          </c:val>
          <c:smooth val="0"/>
          <c:extLst>
            <c:ext xmlns:c16="http://schemas.microsoft.com/office/drawing/2014/chart" uri="{C3380CC4-5D6E-409C-BE32-E72D297353CC}">
              <c16:uniqueId val="{00000002-F086-49D0-88EE-7CDF45C83BDD}"/>
            </c:ext>
          </c:extLst>
        </c:ser>
        <c:ser>
          <c:idx val="3"/>
          <c:order val="3"/>
          <c:tx>
            <c:strRef>
              <c:f>Sheet13!$E$2</c:f>
              <c:strCache>
                <c:ptCount val="1"/>
                <c:pt idx="0">
                  <c:v>UBCs US southeast del yard</c:v>
                </c:pt>
              </c:strCache>
            </c:strRef>
          </c:tx>
          <c:spPr>
            <a:ln w="28575" cap="rnd">
              <a:solidFill>
                <a:schemeClr val="tx1"/>
              </a:solidFill>
              <a:prstDash val="dash"/>
              <a:round/>
            </a:ln>
            <a:effectLst/>
          </c:spPr>
          <c:marker>
            <c:symbol val="none"/>
          </c:marker>
          <c:cat>
            <c:numRef>
              <c:f>Sheet13!$A$3:$A$108</c:f>
              <c:numCache>
                <c:formatCode>dd\-mmm\-yyyy</c:formatCode>
                <c:ptCount val="106"/>
                <c:pt idx="0">
                  <c:v>43430</c:v>
                </c:pt>
                <c:pt idx="1">
                  <c:v>43431</c:v>
                </c:pt>
                <c:pt idx="2">
                  <c:v>43432</c:v>
                </c:pt>
                <c:pt idx="3">
                  <c:v>43434</c:v>
                </c:pt>
                <c:pt idx="4">
                  <c:v>43438</c:v>
                </c:pt>
                <c:pt idx="5">
                  <c:v>43439</c:v>
                </c:pt>
                <c:pt idx="6">
                  <c:v>43441</c:v>
                </c:pt>
                <c:pt idx="7">
                  <c:v>43445</c:v>
                </c:pt>
                <c:pt idx="8">
                  <c:v>43446</c:v>
                </c:pt>
                <c:pt idx="9">
                  <c:v>43448</c:v>
                </c:pt>
                <c:pt idx="10">
                  <c:v>43452</c:v>
                </c:pt>
                <c:pt idx="11">
                  <c:v>43453</c:v>
                </c:pt>
                <c:pt idx="12">
                  <c:v>43455</c:v>
                </c:pt>
                <c:pt idx="13">
                  <c:v>43460</c:v>
                </c:pt>
                <c:pt idx="14">
                  <c:v>43467</c:v>
                </c:pt>
                <c:pt idx="15">
                  <c:v>43469</c:v>
                </c:pt>
                <c:pt idx="16">
                  <c:v>43473</c:v>
                </c:pt>
                <c:pt idx="17">
                  <c:v>43474</c:v>
                </c:pt>
                <c:pt idx="18">
                  <c:v>43476</c:v>
                </c:pt>
                <c:pt idx="19">
                  <c:v>43480</c:v>
                </c:pt>
                <c:pt idx="20">
                  <c:v>43481</c:v>
                </c:pt>
                <c:pt idx="21">
                  <c:v>43483</c:v>
                </c:pt>
                <c:pt idx="22">
                  <c:v>43487</c:v>
                </c:pt>
                <c:pt idx="23">
                  <c:v>43488</c:v>
                </c:pt>
                <c:pt idx="24">
                  <c:v>43490</c:v>
                </c:pt>
                <c:pt idx="25">
                  <c:v>43494</c:v>
                </c:pt>
                <c:pt idx="26">
                  <c:v>43495</c:v>
                </c:pt>
                <c:pt idx="27">
                  <c:v>43497</c:v>
                </c:pt>
                <c:pt idx="28">
                  <c:v>43501</c:v>
                </c:pt>
                <c:pt idx="29">
                  <c:v>43502</c:v>
                </c:pt>
                <c:pt idx="30">
                  <c:v>43504</c:v>
                </c:pt>
                <c:pt idx="31">
                  <c:v>43508</c:v>
                </c:pt>
                <c:pt idx="32">
                  <c:v>43509</c:v>
                </c:pt>
                <c:pt idx="33">
                  <c:v>43511</c:v>
                </c:pt>
                <c:pt idx="34">
                  <c:v>43515</c:v>
                </c:pt>
                <c:pt idx="35">
                  <c:v>43516</c:v>
                </c:pt>
                <c:pt idx="36">
                  <c:v>43518</c:v>
                </c:pt>
                <c:pt idx="37">
                  <c:v>43522</c:v>
                </c:pt>
                <c:pt idx="38">
                  <c:v>43523</c:v>
                </c:pt>
                <c:pt idx="39">
                  <c:v>43525</c:v>
                </c:pt>
                <c:pt idx="40">
                  <c:v>43529</c:v>
                </c:pt>
                <c:pt idx="41">
                  <c:v>43530</c:v>
                </c:pt>
                <c:pt idx="42">
                  <c:v>43532</c:v>
                </c:pt>
                <c:pt idx="43">
                  <c:v>43536</c:v>
                </c:pt>
                <c:pt idx="44">
                  <c:v>43537</c:v>
                </c:pt>
                <c:pt idx="45">
                  <c:v>43539</c:v>
                </c:pt>
                <c:pt idx="46">
                  <c:v>43543</c:v>
                </c:pt>
                <c:pt idx="47">
                  <c:v>43544</c:v>
                </c:pt>
                <c:pt idx="48">
                  <c:v>43546</c:v>
                </c:pt>
                <c:pt idx="49">
                  <c:v>43550</c:v>
                </c:pt>
                <c:pt idx="50">
                  <c:v>43551</c:v>
                </c:pt>
                <c:pt idx="51">
                  <c:v>43553</c:v>
                </c:pt>
                <c:pt idx="52">
                  <c:v>43557</c:v>
                </c:pt>
                <c:pt idx="53">
                  <c:v>43558</c:v>
                </c:pt>
                <c:pt idx="54">
                  <c:v>43560</c:v>
                </c:pt>
                <c:pt idx="55">
                  <c:v>43564</c:v>
                </c:pt>
                <c:pt idx="56">
                  <c:v>43565</c:v>
                </c:pt>
                <c:pt idx="57">
                  <c:v>43567</c:v>
                </c:pt>
                <c:pt idx="58">
                  <c:v>43571</c:v>
                </c:pt>
                <c:pt idx="59">
                  <c:v>43572</c:v>
                </c:pt>
                <c:pt idx="60">
                  <c:v>43577</c:v>
                </c:pt>
                <c:pt idx="61">
                  <c:v>43578</c:v>
                </c:pt>
                <c:pt idx="62">
                  <c:v>43579</c:v>
                </c:pt>
                <c:pt idx="63">
                  <c:v>43581</c:v>
                </c:pt>
                <c:pt idx="64">
                  <c:v>43585</c:v>
                </c:pt>
                <c:pt idx="65">
                  <c:v>43586</c:v>
                </c:pt>
                <c:pt idx="66">
                  <c:v>43588</c:v>
                </c:pt>
                <c:pt idx="67">
                  <c:v>43592</c:v>
                </c:pt>
                <c:pt idx="68">
                  <c:v>43593</c:v>
                </c:pt>
                <c:pt idx="69">
                  <c:v>43595</c:v>
                </c:pt>
                <c:pt idx="70">
                  <c:v>43599</c:v>
                </c:pt>
                <c:pt idx="71">
                  <c:v>43600</c:v>
                </c:pt>
                <c:pt idx="72">
                  <c:v>43602</c:v>
                </c:pt>
                <c:pt idx="73">
                  <c:v>43606</c:v>
                </c:pt>
                <c:pt idx="74">
                  <c:v>43607</c:v>
                </c:pt>
                <c:pt idx="75">
                  <c:v>43609</c:v>
                </c:pt>
                <c:pt idx="76">
                  <c:v>43613</c:v>
                </c:pt>
                <c:pt idx="77">
                  <c:v>43614</c:v>
                </c:pt>
                <c:pt idx="78">
                  <c:v>43616</c:v>
                </c:pt>
                <c:pt idx="79">
                  <c:v>43620</c:v>
                </c:pt>
                <c:pt idx="80">
                  <c:v>43621</c:v>
                </c:pt>
                <c:pt idx="81">
                  <c:v>43623</c:v>
                </c:pt>
                <c:pt idx="82">
                  <c:v>43627</c:v>
                </c:pt>
                <c:pt idx="83">
                  <c:v>43628</c:v>
                </c:pt>
                <c:pt idx="84">
                  <c:v>43630</c:v>
                </c:pt>
                <c:pt idx="85">
                  <c:v>43634</c:v>
                </c:pt>
                <c:pt idx="86">
                  <c:v>43635</c:v>
                </c:pt>
                <c:pt idx="87">
                  <c:v>43637</c:v>
                </c:pt>
                <c:pt idx="88">
                  <c:v>43641</c:v>
                </c:pt>
                <c:pt idx="89">
                  <c:v>43642</c:v>
                </c:pt>
                <c:pt idx="90">
                  <c:v>43644</c:v>
                </c:pt>
                <c:pt idx="91">
                  <c:v>43648</c:v>
                </c:pt>
                <c:pt idx="92">
                  <c:v>43649</c:v>
                </c:pt>
                <c:pt idx="93">
                  <c:v>43651</c:v>
                </c:pt>
                <c:pt idx="94">
                  <c:v>43655</c:v>
                </c:pt>
                <c:pt idx="95">
                  <c:v>43656</c:v>
                </c:pt>
                <c:pt idx="96">
                  <c:v>43658</c:v>
                </c:pt>
                <c:pt idx="97">
                  <c:v>43662</c:v>
                </c:pt>
                <c:pt idx="98">
                  <c:v>43663</c:v>
                </c:pt>
                <c:pt idx="99">
                  <c:v>43665</c:v>
                </c:pt>
                <c:pt idx="100">
                  <c:v>43669</c:v>
                </c:pt>
                <c:pt idx="101">
                  <c:v>43670</c:v>
                </c:pt>
                <c:pt idx="102">
                  <c:v>43672</c:v>
                </c:pt>
                <c:pt idx="103">
                  <c:v>43676</c:v>
                </c:pt>
                <c:pt idx="104">
                  <c:v>43677</c:v>
                </c:pt>
                <c:pt idx="105">
                  <c:v>43679</c:v>
                </c:pt>
              </c:numCache>
            </c:numRef>
          </c:cat>
          <c:val>
            <c:numRef>
              <c:f>Sheet13!$E$3:$E$108</c:f>
              <c:numCache>
                <c:formatCode>0.000</c:formatCode>
                <c:ptCount val="106"/>
                <c:pt idx="0">
                  <c:v>0.41499999999999998</c:v>
                </c:pt>
                <c:pt idx="1">
                  <c:v>0.41499999999999998</c:v>
                </c:pt>
                <c:pt idx="2">
                  <c:v>0.41499999999999998</c:v>
                </c:pt>
                <c:pt idx="3">
                  <c:v>0.41499999999999998</c:v>
                </c:pt>
                <c:pt idx="4">
                  <c:v>0.41499999999999998</c:v>
                </c:pt>
                <c:pt idx="5">
                  <c:v>0.41499999999999998</c:v>
                </c:pt>
                <c:pt idx="6">
                  <c:v>0.41499999999999998</c:v>
                </c:pt>
                <c:pt idx="7">
                  <c:v>0.41499999999999998</c:v>
                </c:pt>
                <c:pt idx="8">
                  <c:v>0.41499999999999998</c:v>
                </c:pt>
                <c:pt idx="9">
                  <c:v>0.41499999999999998</c:v>
                </c:pt>
                <c:pt idx="10">
                  <c:v>0.41499999999999998</c:v>
                </c:pt>
                <c:pt idx="11">
                  <c:v>0.41499999999999998</c:v>
                </c:pt>
                <c:pt idx="12">
                  <c:v>0.39500000000000002</c:v>
                </c:pt>
                <c:pt idx="13">
                  <c:v>0.39500000000000002</c:v>
                </c:pt>
                <c:pt idx="14">
                  <c:v>0.39500000000000002</c:v>
                </c:pt>
                <c:pt idx="15">
                  <c:v>0.38</c:v>
                </c:pt>
                <c:pt idx="16">
                  <c:v>0.38</c:v>
                </c:pt>
                <c:pt idx="17">
                  <c:v>0.38</c:v>
                </c:pt>
                <c:pt idx="18">
                  <c:v>0.40500000000000003</c:v>
                </c:pt>
                <c:pt idx="19">
                  <c:v>0.40500000000000003</c:v>
                </c:pt>
                <c:pt idx="20">
                  <c:v>0.40500000000000003</c:v>
                </c:pt>
                <c:pt idx="21">
                  <c:v>0.36499999999999999</c:v>
                </c:pt>
                <c:pt idx="22">
                  <c:v>0.36499999999999999</c:v>
                </c:pt>
                <c:pt idx="23">
                  <c:v>0.36499999999999999</c:v>
                </c:pt>
                <c:pt idx="24">
                  <c:v>0.35499999999999998</c:v>
                </c:pt>
                <c:pt idx="25">
                  <c:v>0.35499999999999998</c:v>
                </c:pt>
                <c:pt idx="26">
                  <c:v>0.35499999999999998</c:v>
                </c:pt>
                <c:pt idx="27">
                  <c:v>0.4</c:v>
                </c:pt>
                <c:pt idx="28">
                  <c:v>0.4</c:v>
                </c:pt>
                <c:pt idx="29">
                  <c:v>0.4</c:v>
                </c:pt>
                <c:pt idx="30">
                  <c:v>0.4</c:v>
                </c:pt>
                <c:pt idx="31">
                  <c:v>0.4</c:v>
                </c:pt>
                <c:pt idx="32">
                  <c:v>0.4</c:v>
                </c:pt>
                <c:pt idx="33">
                  <c:v>0.4</c:v>
                </c:pt>
                <c:pt idx="34">
                  <c:v>0.4</c:v>
                </c:pt>
                <c:pt idx="35">
                  <c:v>0.4</c:v>
                </c:pt>
                <c:pt idx="36">
                  <c:v>0.38500000000000001</c:v>
                </c:pt>
                <c:pt idx="37">
                  <c:v>0.38500000000000001</c:v>
                </c:pt>
                <c:pt idx="38">
                  <c:v>0.38500000000000001</c:v>
                </c:pt>
                <c:pt idx="39">
                  <c:v>0.38500000000000001</c:v>
                </c:pt>
                <c:pt idx="40">
                  <c:v>0.38500000000000001</c:v>
                </c:pt>
                <c:pt idx="41">
                  <c:v>0.38500000000000001</c:v>
                </c:pt>
                <c:pt idx="42">
                  <c:v>0.36499999999999999</c:v>
                </c:pt>
                <c:pt idx="43">
                  <c:v>0.36499999999999999</c:v>
                </c:pt>
                <c:pt idx="44">
                  <c:v>0.36499999999999999</c:v>
                </c:pt>
                <c:pt idx="45">
                  <c:v>0.38500000000000001</c:v>
                </c:pt>
                <c:pt idx="46">
                  <c:v>0.38500000000000001</c:v>
                </c:pt>
                <c:pt idx="47">
                  <c:v>0.38500000000000001</c:v>
                </c:pt>
                <c:pt idx="48">
                  <c:v>0.38500000000000001</c:v>
                </c:pt>
                <c:pt idx="49">
                  <c:v>0.38500000000000001</c:v>
                </c:pt>
                <c:pt idx="50">
                  <c:v>0.38500000000000001</c:v>
                </c:pt>
                <c:pt idx="51">
                  <c:v>0.38500000000000001</c:v>
                </c:pt>
                <c:pt idx="52">
                  <c:v>0.38500000000000001</c:v>
                </c:pt>
                <c:pt idx="53">
                  <c:v>0.38500000000000001</c:v>
                </c:pt>
                <c:pt idx="54">
                  <c:v>0.38500000000000001</c:v>
                </c:pt>
                <c:pt idx="55">
                  <c:v>0.38500000000000001</c:v>
                </c:pt>
                <c:pt idx="56">
                  <c:v>0.38500000000000001</c:v>
                </c:pt>
                <c:pt idx="57">
                  <c:v>0.38500000000000001</c:v>
                </c:pt>
                <c:pt idx="58">
                  <c:v>0.38500000000000001</c:v>
                </c:pt>
                <c:pt idx="59">
                  <c:v>0.38500000000000001</c:v>
                </c:pt>
                <c:pt idx="60">
                  <c:v>0.38500000000000001</c:v>
                </c:pt>
                <c:pt idx="61">
                  <c:v>0.38500000000000001</c:v>
                </c:pt>
                <c:pt idx="62">
                  <c:v>0.38500000000000001</c:v>
                </c:pt>
                <c:pt idx="63">
                  <c:v>0.38500000000000001</c:v>
                </c:pt>
                <c:pt idx="64">
                  <c:v>0.38500000000000001</c:v>
                </c:pt>
                <c:pt idx="65">
                  <c:v>0.38500000000000001</c:v>
                </c:pt>
                <c:pt idx="66">
                  <c:v>0.38500000000000001</c:v>
                </c:pt>
                <c:pt idx="67">
                  <c:v>0.38500000000000001</c:v>
                </c:pt>
                <c:pt idx="68">
                  <c:v>0.38500000000000001</c:v>
                </c:pt>
                <c:pt idx="69">
                  <c:v>0.38500000000000001</c:v>
                </c:pt>
                <c:pt idx="70">
                  <c:v>0.38500000000000001</c:v>
                </c:pt>
                <c:pt idx="71">
                  <c:v>0.38500000000000001</c:v>
                </c:pt>
                <c:pt idx="72">
                  <c:v>0.375</c:v>
                </c:pt>
                <c:pt idx="73">
                  <c:v>0.375</c:v>
                </c:pt>
                <c:pt idx="74">
                  <c:v>0.375</c:v>
                </c:pt>
                <c:pt idx="75">
                  <c:v>0.375</c:v>
                </c:pt>
                <c:pt idx="76">
                  <c:v>0.375</c:v>
                </c:pt>
                <c:pt idx="77">
                  <c:v>0.375</c:v>
                </c:pt>
                <c:pt idx="78">
                  <c:v>0.375</c:v>
                </c:pt>
                <c:pt idx="79">
                  <c:v>0.375</c:v>
                </c:pt>
                <c:pt idx="80">
                  <c:v>0.375</c:v>
                </c:pt>
                <c:pt idx="81">
                  <c:v>0.36499999999999999</c:v>
                </c:pt>
                <c:pt idx="82">
                  <c:v>0.36499999999999999</c:v>
                </c:pt>
                <c:pt idx="83">
                  <c:v>0.36499999999999999</c:v>
                </c:pt>
                <c:pt idx="84">
                  <c:v>0.36499999999999999</c:v>
                </c:pt>
                <c:pt idx="85">
                  <c:v>0.36499999999999999</c:v>
                </c:pt>
                <c:pt idx="86">
                  <c:v>0.36499999999999999</c:v>
                </c:pt>
                <c:pt idx="87">
                  <c:v>0.33500000000000002</c:v>
                </c:pt>
                <c:pt idx="88">
                  <c:v>0.33500000000000002</c:v>
                </c:pt>
                <c:pt idx="89">
                  <c:v>0.33500000000000002</c:v>
                </c:pt>
                <c:pt idx="90">
                  <c:v>0.33500000000000002</c:v>
                </c:pt>
                <c:pt idx="91">
                  <c:v>0.33500000000000002</c:v>
                </c:pt>
                <c:pt idx="92">
                  <c:v>0.33500000000000002</c:v>
                </c:pt>
                <c:pt idx="93">
                  <c:v>0.33500000000000002</c:v>
                </c:pt>
                <c:pt idx="94">
                  <c:v>0.33500000000000002</c:v>
                </c:pt>
                <c:pt idx="95">
                  <c:v>0.33500000000000002</c:v>
                </c:pt>
                <c:pt idx="96">
                  <c:v>0.33500000000000002</c:v>
                </c:pt>
                <c:pt idx="97">
                  <c:v>0.33500000000000002</c:v>
                </c:pt>
                <c:pt idx="98">
                  <c:v>0.33500000000000002</c:v>
                </c:pt>
                <c:pt idx="99">
                  <c:v>0.315</c:v>
                </c:pt>
                <c:pt idx="100">
                  <c:v>0.315</c:v>
                </c:pt>
                <c:pt idx="101">
                  <c:v>0.315</c:v>
                </c:pt>
                <c:pt idx="102">
                  <c:v>0.315</c:v>
                </c:pt>
                <c:pt idx="103">
                  <c:v>0.315</c:v>
                </c:pt>
                <c:pt idx="104">
                  <c:v>0.315</c:v>
                </c:pt>
                <c:pt idx="105">
                  <c:v>0.315</c:v>
                </c:pt>
              </c:numCache>
            </c:numRef>
          </c:val>
          <c:smooth val="0"/>
          <c:extLst>
            <c:ext xmlns:c16="http://schemas.microsoft.com/office/drawing/2014/chart" uri="{C3380CC4-5D6E-409C-BE32-E72D297353CC}">
              <c16:uniqueId val="{00000003-F086-49D0-88EE-7CDF45C83BDD}"/>
            </c:ext>
          </c:extLst>
        </c:ser>
        <c:dLbls>
          <c:showLegendKey val="0"/>
          <c:showVal val="0"/>
          <c:showCatName val="0"/>
          <c:showSerName val="0"/>
          <c:showPercent val="0"/>
          <c:showBubbleSize val="0"/>
        </c:dLbls>
        <c:smooth val="0"/>
        <c:axId val="243984887"/>
        <c:axId val="243986199"/>
      </c:lineChart>
      <c:dateAx>
        <c:axId val="243984887"/>
        <c:scaling>
          <c:orientation val="minMax"/>
        </c:scaling>
        <c:delete val="0"/>
        <c:axPos val="b"/>
        <c:numFmt formatCode="dd\-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986199"/>
        <c:crosses val="autoZero"/>
        <c:auto val="1"/>
        <c:lblOffset val="100"/>
        <c:baseTimeUnit val="days"/>
      </c:dateAx>
      <c:valAx>
        <c:axId val="243986199"/>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984887"/>
        <c:crosses val="autoZero"/>
        <c:crossBetween val="between"/>
      </c:valAx>
      <c:spPr>
        <a:noFill/>
        <a:ln>
          <a:noFill/>
        </a:ln>
        <a:effectLst/>
      </c:spPr>
    </c:plotArea>
    <c:legend>
      <c:legendPos val="b"/>
      <c:layout>
        <c:manualLayout>
          <c:xMode val="edge"/>
          <c:yMode val="edge"/>
          <c:x val="5.1511128467374608E-2"/>
          <c:y val="0.87727001989454845"/>
          <c:w val="0.86556829218406728"/>
          <c:h val="7.97299916736899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Secondary</a:t>
            </a:r>
            <a:r>
              <a:rPr lang="en-US" baseline="0"/>
              <a:t> smelter aluminum scrap</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Sheet14!$B$2</c:f>
              <c:strCache>
                <c:ptCount val="1"/>
                <c:pt idx="0">
                  <c:v>Old sheet del US consumer</c:v>
                </c:pt>
              </c:strCache>
            </c:strRef>
          </c:tx>
          <c:spPr>
            <a:ln w="28575" cap="rnd">
              <a:solidFill>
                <a:schemeClr val="accent1"/>
              </a:solidFill>
              <a:round/>
            </a:ln>
            <a:effectLst/>
          </c:spPr>
          <c:marker>
            <c:symbol val="none"/>
          </c:marker>
          <c:cat>
            <c:numRef>
              <c:f>Sheet14!$A$3:$A$73</c:f>
              <c:numCache>
                <c:formatCode>dd\-mmm\-yyyy</c:formatCode>
                <c:ptCount val="71"/>
                <c:pt idx="0">
                  <c:v>43430</c:v>
                </c:pt>
                <c:pt idx="1">
                  <c:v>43433</c:v>
                </c:pt>
                <c:pt idx="2">
                  <c:v>43434</c:v>
                </c:pt>
                <c:pt idx="3">
                  <c:v>43440</c:v>
                </c:pt>
                <c:pt idx="4">
                  <c:v>43441</c:v>
                </c:pt>
                <c:pt idx="5">
                  <c:v>43447</c:v>
                </c:pt>
                <c:pt idx="6">
                  <c:v>43448</c:v>
                </c:pt>
                <c:pt idx="7">
                  <c:v>43454</c:v>
                </c:pt>
                <c:pt idx="8">
                  <c:v>43455</c:v>
                </c:pt>
                <c:pt idx="9">
                  <c:v>43461</c:v>
                </c:pt>
                <c:pt idx="10">
                  <c:v>43462</c:v>
                </c:pt>
                <c:pt idx="11">
                  <c:v>43468</c:v>
                </c:pt>
                <c:pt idx="12">
                  <c:v>43469</c:v>
                </c:pt>
                <c:pt idx="13">
                  <c:v>43475</c:v>
                </c:pt>
                <c:pt idx="14">
                  <c:v>43476</c:v>
                </c:pt>
                <c:pt idx="15">
                  <c:v>43482</c:v>
                </c:pt>
                <c:pt idx="16">
                  <c:v>43483</c:v>
                </c:pt>
                <c:pt idx="17">
                  <c:v>43489</c:v>
                </c:pt>
                <c:pt idx="18">
                  <c:v>43490</c:v>
                </c:pt>
                <c:pt idx="19">
                  <c:v>43496</c:v>
                </c:pt>
                <c:pt idx="20">
                  <c:v>43497</c:v>
                </c:pt>
                <c:pt idx="21">
                  <c:v>43503</c:v>
                </c:pt>
                <c:pt idx="22">
                  <c:v>43504</c:v>
                </c:pt>
                <c:pt idx="23">
                  <c:v>43510</c:v>
                </c:pt>
                <c:pt idx="24">
                  <c:v>43511</c:v>
                </c:pt>
                <c:pt idx="25">
                  <c:v>43517</c:v>
                </c:pt>
                <c:pt idx="26">
                  <c:v>43518</c:v>
                </c:pt>
                <c:pt idx="27">
                  <c:v>43524</c:v>
                </c:pt>
                <c:pt idx="28">
                  <c:v>43525</c:v>
                </c:pt>
                <c:pt idx="29">
                  <c:v>43531</c:v>
                </c:pt>
                <c:pt idx="30">
                  <c:v>43532</c:v>
                </c:pt>
                <c:pt idx="31">
                  <c:v>43538</c:v>
                </c:pt>
                <c:pt idx="32">
                  <c:v>43539</c:v>
                </c:pt>
                <c:pt idx="33">
                  <c:v>43545</c:v>
                </c:pt>
                <c:pt idx="34">
                  <c:v>43546</c:v>
                </c:pt>
                <c:pt idx="35">
                  <c:v>43552</c:v>
                </c:pt>
                <c:pt idx="36">
                  <c:v>43553</c:v>
                </c:pt>
                <c:pt idx="37">
                  <c:v>43559</c:v>
                </c:pt>
                <c:pt idx="38">
                  <c:v>43560</c:v>
                </c:pt>
                <c:pt idx="39">
                  <c:v>43566</c:v>
                </c:pt>
                <c:pt idx="40">
                  <c:v>43567</c:v>
                </c:pt>
                <c:pt idx="41">
                  <c:v>43573</c:v>
                </c:pt>
                <c:pt idx="42">
                  <c:v>43577</c:v>
                </c:pt>
                <c:pt idx="43">
                  <c:v>43580</c:v>
                </c:pt>
                <c:pt idx="44">
                  <c:v>43581</c:v>
                </c:pt>
                <c:pt idx="45">
                  <c:v>43587</c:v>
                </c:pt>
                <c:pt idx="46">
                  <c:v>43588</c:v>
                </c:pt>
                <c:pt idx="47">
                  <c:v>43594</c:v>
                </c:pt>
                <c:pt idx="48">
                  <c:v>43595</c:v>
                </c:pt>
                <c:pt idx="49">
                  <c:v>43601</c:v>
                </c:pt>
                <c:pt idx="50">
                  <c:v>43602</c:v>
                </c:pt>
                <c:pt idx="51">
                  <c:v>43608</c:v>
                </c:pt>
                <c:pt idx="52">
                  <c:v>43609</c:v>
                </c:pt>
                <c:pt idx="53">
                  <c:v>43615</c:v>
                </c:pt>
                <c:pt idx="54">
                  <c:v>43616</c:v>
                </c:pt>
                <c:pt idx="55">
                  <c:v>43622</c:v>
                </c:pt>
                <c:pt idx="56">
                  <c:v>43623</c:v>
                </c:pt>
                <c:pt idx="57">
                  <c:v>43629</c:v>
                </c:pt>
                <c:pt idx="58">
                  <c:v>43630</c:v>
                </c:pt>
                <c:pt idx="59">
                  <c:v>43636</c:v>
                </c:pt>
                <c:pt idx="60">
                  <c:v>43637</c:v>
                </c:pt>
                <c:pt idx="61">
                  <c:v>43643</c:v>
                </c:pt>
                <c:pt idx="62">
                  <c:v>43644</c:v>
                </c:pt>
                <c:pt idx="63">
                  <c:v>43651</c:v>
                </c:pt>
                <c:pt idx="64">
                  <c:v>43657</c:v>
                </c:pt>
                <c:pt idx="65">
                  <c:v>43658</c:v>
                </c:pt>
                <c:pt idx="66">
                  <c:v>43664</c:v>
                </c:pt>
                <c:pt idx="67">
                  <c:v>43665</c:v>
                </c:pt>
                <c:pt idx="68">
                  <c:v>43671</c:v>
                </c:pt>
                <c:pt idx="69">
                  <c:v>43672</c:v>
                </c:pt>
                <c:pt idx="70">
                  <c:v>43678</c:v>
                </c:pt>
              </c:numCache>
            </c:numRef>
          </c:cat>
          <c:val>
            <c:numRef>
              <c:f>Sheet14!$B$3:$B$73</c:f>
              <c:numCache>
                <c:formatCode>0.00000</c:formatCode>
                <c:ptCount val="71"/>
                <c:pt idx="0">
                  <c:v>0.45500000000000002</c:v>
                </c:pt>
                <c:pt idx="1">
                  <c:v>0.45500000000000002</c:v>
                </c:pt>
                <c:pt idx="2">
                  <c:v>0.45500000000000002</c:v>
                </c:pt>
                <c:pt idx="3">
                  <c:v>0.45500000000000002</c:v>
                </c:pt>
                <c:pt idx="4">
                  <c:v>0.45500000000000002</c:v>
                </c:pt>
                <c:pt idx="5">
                  <c:v>0.46</c:v>
                </c:pt>
                <c:pt idx="6">
                  <c:v>0.46</c:v>
                </c:pt>
                <c:pt idx="7">
                  <c:v>0.46</c:v>
                </c:pt>
                <c:pt idx="8">
                  <c:v>0.46</c:v>
                </c:pt>
                <c:pt idx="9">
                  <c:v>0.46</c:v>
                </c:pt>
                <c:pt idx="10">
                  <c:v>0.46</c:v>
                </c:pt>
                <c:pt idx="11">
                  <c:v>0.45500000000000002</c:v>
                </c:pt>
                <c:pt idx="12">
                  <c:v>0.45500000000000002</c:v>
                </c:pt>
                <c:pt idx="13">
                  <c:v>0.44500000000000001</c:v>
                </c:pt>
                <c:pt idx="14">
                  <c:v>0.44500000000000001</c:v>
                </c:pt>
                <c:pt idx="15">
                  <c:v>0.45</c:v>
                </c:pt>
                <c:pt idx="16">
                  <c:v>0.45</c:v>
                </c:pt>
                <c:pt idx="17">
                  <c:v>0.45</c:v>
                </c:pt>
                <c:pt idx="18">
                  <c:v>0.45</c:v>
                </c:pt>
                <c:pt idx="19">
                  <c:v>0.45500000000000002</c:v>
                </c:pt>
                <c:pt idx="20">
                  <c:v>0.45500000000000002</c:v>
                </c:pt>
                <c:pt idx="21">
                  <c:v>0.45500000000000002</c:v>
                </c:pt>
                <c:pt idx="22">
                  <c:v>0.45500000000000002</c:v>
                </c:pt>
                <c:pt idx="23">
                  <c:v>0.45</c:v>
                </c:pt>
                <c:pt idx="24">
                  <c:v>0.45</c:v>
                </c:pt>
                <c:pt idx="25">
                  <c:v>0.46</c:v>
                </c:pt>
                <c:pt idx="26">
                  <c:v>0.46</c:v>
                </c:pt>
                <c:pt idx="27">
                  <c:v>0.46</c:v>
                </c:pt>
                <c:pt idx="28">
                  <c:v>0.46</c:v>
                </c:pt>
                <c:pt idx="29">
                  <c:v>0.46500000000000002</c:v>
                </c:pt>
                <c:pt idx="30">
                  <c:v>0.46500000000000002</c:v>
                </c:pt>
                <c:pt idx="31">
                  <c:v>0.46500000000000002</c:v>
                </c:pt>
                <c:pt idx="32">
                  <c:v>0.46500000000000002</c:v>
                </c:pt>
                <c:pt idx="33">
                  <c:v>0.47</c:v>
                </c:pt>
                <c:pt idx="34">
                  <c:v>0.47</c:v>
                </c:pt>
                <c:pt idx="35">
                  <c:v>0.47499999999999998</c:v>
                </c:pt>
                <c:pt idx="36">
                  <c:v>0.47499999999999998</c:v>
                </c:pt>
                <c:pt idx="37">
                  <c:v>0.47499999999999998</c:v>
                </c:pt>
                <c:pt idx="38">
                  <c:v>0.47499999999999998</c:v>
                </c:pt>
                <c:pt idx="39">
                  <c:v>0.47</c:v>
                </c:pt>
                <c:pt idx="40">
                  <c:v>0.47</c:v>
                </c:pt>
                <c:pt idx="41">
                  <c:v>0.46</c:v>
                </c:pt>
                <c:pt idx="42">
                  <c:v>0.46</c:v>
                </c:pt>
                <c:pt idx="43">
                  <c:v>0.46</c:v>
                </c:pt>
                <c:pt idx="44">
                  <c:v>0.46</c:v>
                </c:pt>
                <c:pt idx="45">
                  <c:v>0.46</c:v>
                </c:pt>
                <c:pt idx="46">
                  <c:v>0.46</c:v>
                </c:pt>
                <c:pt idx="47">
                  <c:v>0.46500000000000002</c:v>
                </c:pt>
                <c:pt idx="48">
                  <c:v>0.46500000000000002</c:v>
                </c:pt>
                <c:pt idx="49">
                  <c:v>0.45</c:v>
                </c:pt>
                <c:pt idx="50">
                  <c:v>0.45</c:v>
                </c:pt>
                <c:pt idx="51">
                  <c:v>0.45500000000000002</c:v>
                </c:pt>
                <c:pt idx="52">
                  <c:v>0.45500000000000002</c:v>
                </c:pt>
                <c:pt idx="53">
                  <c:v>0.44500000000000001</c:v>
                </c:pt>
                <c:pt idx="54">
                  <c:v>0.44500000000000001</c:v>
                </c:pt>
                <c:pt idx="55">
                  <c:v>0.435</c:v>
                </c:pt>
                <c:pt idx="56">
                  <c:v>0.435</c:v>
                </c:pt>
                <c:pt idx="57">
                  <c:v>0.42499999999999999</c:v>
                </c:pt>
                <c:pt idx="58">
                  <c:v>0.42499999999999999</c:v>
                </c:pt>
                <c:pt idx="59">
                  <c:v>0.42499999999999999</c:v>
                </c:pt>
                <c:pt idx="60">
                  <c:v>0.42499999999999999</c:v>
                </c:pt>
                <c:pt idx="61">
                  <c:v>0.435</c:v>
                </c:pt>
                <c:pt idx="62">
                  <c:v>0.435</c:v>
                </c:pt>
                <c:pt idx="63">
                  <c:v>0.435</c:v>
                </c:pt>
                <c:pt idx="64">
                  <c:v>0.42499999999999999</c:v>
                </c:pt>
                <c:pt idx="65">
                  <c:v>0.42499999999999999</c:v>
                </c:pt>
                <c:pt idx="66">
                  <c:v>0.41</c:v>
                </c:pt>
                <c:pt idx="67">
                  <c:v>0.41</c:v>
                </c:pt>
                <c:pt idx="68">
                  <c:v>0.40500000000000003</c:v>
                </c:pt>
                <c:pt idx="69">
                  <c:v>0.40500000000000003</c:v>
                </c:pt>
                <c:pt idx="70">
                  <c:v>0.41499999999999998</c:v>
                </c:pt>
              </c:numCache>
            </c:numRef>
          </c:val>
          <c:smooth val="0"/>
          <c:extLst>
            <c:ext xmlns:c16="http://schemas.microsoft.com/office/drawing/2014/chart" uri="{C3380CC4-5D6E-409C-BE32-E72D297353CC}">
              <c16:uniqueId val="{00000000-874D-4E5B-A901-483F93E2DA30}"/>
            </c:ext>
          </c:extLst>
        </c:ser>
        <c:ser>
          <c:idx val="1"/>
          <c:order val="1"/>
          <c:tx>
            <c:strRef>
              <c:f>Sheet14!$C$2</c:f>
              <c:strCache>
                <c:ptCount val="1"/>
                <c:pt idx="0">
                  <c:v>Old sheet US southeast del yard</c:v>
                </c:pt>
              </c:strCache>
            </c:strRef>
          </c:tx>
          <c:spPr>
            <a:ln w="28575" cap="rnd">
              <a:solidFill>
                <a:schemeClr val="accent1"/>
              </a:solidFill>
              <a:prstDash val="dash"/>
              <a:round/>
            </a:ln>
            <a:effectLst/>
          </c:spPr>
          <c:marker>
            <c:symbol val="none"/>
          </c:marker>
          <c:cat>
            <c:numRef>
              <c:f>Sheet14!$A$3:$A$73</c:f>
              <c:numCache>
                <c:formatCode>dd\-mmm\-yyyy</c:formatCode>
                <c:ptCount val="71"/>
                <c:pt idx="0">
                  <c:v>43430</c:v>
                </c:pt>
                <c:pt idx="1">
                  <c:v>43433</c:v>
                </c:pt>
                <c:pt idx="2">
                  <c:v>43434</c:v>
                </c:pt>
                <c:pt idx="3">
                  <c:v>43440</c:v>
                </c:pt>
                <c:pt idx="4">
                  <c:v>43441</c:v>
                </c:pt>
                <c:pt idx="5">
                  <c:v>43447</c:v>
                </c:pt>
                <c:pt idx="6">
                  <c:v>43448</c:v>
                </c:pt>
                <c:pt idx="7">
                  <c:v>43454</c:v>
                </c:pt>
                <c:pt idx="8">
                  <c:v>43455</c:v>
                </c:pt>
                <c:pt idx="9">
                  <c:v>43461</c:v>
                </c:pt>
                <c:pt idx="10">
                  <c:v>43462</c:v>
                </c:pt>
                <c:pt idx="11">
                  <c:v>43468</c:v>
                </c:pt>
                <c:pt idx="12">
                  <c:v>43469</c:v>
                </c:pt>
                <c:pt idx="13">
                  <c:v>43475</c:v>
                </c:pt>
                <c:pt idx="14">
                  <c:v>43476</c:v>
                </c:pt>
                <c:pt idx="15">
                  <c:v>43482</c:v>
                </c:pt>
                <c:pt idx="16">
                  <c:v>43483</c:v>
                </c:pt>
                <c:pt idx="17">
                  <c:v>43489</c:v>
                </c:pt>
                <c:pt idx="18">
                  <c:v>43490</c:v>
                </c:pt>
                <c:pt idx="19">
                  <c:v>43496</c:v>
                </c:pt>
                <c:pt idx="20">
                  <c:v>43497</c:v>
                </c:pt>
                <c:pt idx="21">
                  <c:v>43503</c:v>
                </c:pt>
                <c:pt idx="22">
                  <c:v>43504</c:v>
                </c:pt>
                <c:pt idx="23">
                  <c:v>43510</c:v>
                </c:pt>
                <c:pt idx="24">
                  <c:v>43511</c:v>
                </c:pt>
                <c:pt idx="25">
                  <c:v>43517</c:v>
                </c:pt>
                <c:pt idx="26">
                  <c:v>43518</c:v>
                </c:pt>
                <c:pt idx="27">
                  <c:v>43524</c:v>
                </c:pt>
                <c:pt idx="28">
                  <c:v>43525</c:v>
                </c:pt>
                <c:pt idx="29">
                  <c:v>43531</c:v>
                </c:pt>
                <c:pt idx="30">
                  <c:v>43532</c:v>
                </c:pt>
                <c:pt idx="31">
                  <c:v>43538</c:v>
                </c:pt>
                <c:pt idx="32">
                  <c:v>43539</c:v>
                </c:pt>
                <c:pt idx="33">
                  <c:v>43545</c:v>
                </c:pt>
                <c:pt idx="34">
                  <c:v>43546</c:v>
                </c:pt>
                <c:pt idx="35">
                  <c:v>43552</c:v>
                </c:pt>
                <c:pt idx="36">
                  <c:v>43553</c:v>
                </c:pt>
                <c:pt idx="37">
                  <c:v>43559</c:v>
                </c:pt>
                <c:pt idx="38">
                  <c:v>43560</c:v>
                </c:pt>
                <c:pt idx="39">
                  <c:v>43566</c:v>
                </c:pt>
                <c:pt idx="40">
                  <c:v>43567</c:v>
                </c:pt>
                <c:pt idx="41">
                  <c:v>43573</c:v>
                </c:pt>
                <c:pt idx="42">
                  <c:v>43577</c:v>
                </c:pt>
                <c:pt idx="43">
                  <c:v>43580</c:v>
                </c:pt>
                <c:pt idx="44">
                  <c:v>43581</c:v>
                </c:pt>
                <c:pt idx="45">
                  <c:v>43587</c:v>
                </c:pt>
                <c:pt idx="46">
                  <c:v>43588</c:v>
                </c:pt>
                <c:pt idx="47">
                  <c:v>43594</c:v>
                </c:pt>
                <c:pt idx="48">
                  <c:v>43595</c:v>
                </c:pt>
                <c:pt idx="49">
                  <c:v>43601</c:v>
                </c:pt>
                <c:pt idx="50">
                  <c:v>43602</c:v>
                </c:pt>
                <c:pt idx="51">
                  <c:v>43608</c:v>
                </c:pt>
                <c:pt idx="52">
                  <c:v>43609</c:v>
                </c:pt>
                <c:pt idx="53">
                  <c:v>43615</c:v>
                </c:pt>
                <c:pt idx="54">
                  <c:v>43616</c:v>
                </c:pt>
                <c:pt idx="55">
                  <c:v>43622</c:v>
                </c:pt>
                <c:pt idx="56">
                  <c:v>43623</c:v>
                </c:pt>
                <c:pt idx="57">
                  <c:v>43629</c:v>
                </c:pt>
                <c:pt idx="58">
                  <c:v>43630</c:v>
                </c:pt>
                <c:pt idx="59">
                  <c:v>43636</c:v>
                </c:pt>
                <c:pt idx="60">
                  <c:v>43637</c:v>
                </c:pt>
                <c:pt idx="61">
                  <c:v>43643</c:v>
                </c:pt>
                <c:pt idx="62">
                  <c:v>43644</c:v>
                </c:pt>
                <c:pt idx="63">
                  <c:v>43651</c:v>
                </c:pt>
                <c:pt idx="64">
                  <c:v>43657</c:v>
                </c:pt>
                <c:pt idx="65">
                  <c:v>43658</c:v>
                </c:pt>
                <c:pt idx="66">
                  <c:v>43664</c:v>
                </c:pt>
                <c:pt idx="67">
                  <c:v>43665</c:v>
                </c:pt>
                <c:pt idx="68">
                  <c:v>43671</c:v>
                </c:pt>
                <c:pt idx="69">
                  <c:v>43672</c:v>
                </c:pt>
                <c:pt idx="70">
                  <c:v>43678</c:v>
                </c:pt>
              </c:numCache>
            </c:numRef>
          </c:cat>
          <c:val>
            <c:numRef>
              <c:f>Sheet14!$C$3:$C$73</c:f>
              <c:numCache>
                <c:formatCode>0.000</c:formatCode>
                <c:ptCount val="71"/>
                <c:pt idx="0">
                  <c:v>0.33500000000000002</c:v>
                </c:pt>
                <c:pt idx="1">
                  <c:v>0.33500000000000002</c:v>
                </c:pt>
                <c:pt idx="2">
                  <c:v>0.315</c:v>
                </c:pt>
                <c:pt idx="3">
                  <c:v>0.315</c:v>
                </c:pt>
                <c:pt idx="4">
                  <c:v>0.30499999999999999</c:v>
                </c:pt>
                <c:pt idx="5">
                  <c:v>0.30499999999999999</c:v>
                </c:pt>
                <c:pt idx="6">
                  <c:v>0.30499999999999999</c:v>
                </c:pt>
                <c:pt idx="7">
                  <c:v>0.30499999999999999</c:v>
                </c:pt>
                <c:pt idx="8">
                  <c:v>0.30499999999999999</c:v>
                </c:pt>
                <c:pt idx="9">
                  <c:v>0.30499999999999999</c:v>
                </c:pt>
                <c:pt idx="10">
                  <c:v>0.30499999999999999</c:v>
                </c:pt>
                <c:pt idx="11">
                  <c:v>0.30499999999999999</c:v>
                </c:pt>
                <c:pt idx="12">
                  <c:v>0.29499999999999998</c:v>
                </c:pt>
                <c:pt idx="13">
                  <c:v>0.29499999999999998</c:v>
                </c:pt>
                <c:pt idx="14">
                  <c:v>0.29499999999999998</c:v>
                </c:pt>
                <c:pt idx="15">
                  <c:v>0.29499999999999998</c:v>
                </c:pt>
                <c:pt idx="16">
                  <c:v>0.27500000000000002</c:v>
                </c:pt>
                <c:pt idx="17">
                  <c:v>0.27500000000000002</c:v>
                </c:pt>
                <c:pt idx="18">
                  <c:v>0.255</c:v>
                </c:pt>
                <c:pt idx="19">
                  <c:v>0.255</c:v>
                </c:pt>
                <c:pt idx="20">
                  <c:v>0.28000000000000003</c:v>
                </c:pt>
                <c:pt idx="21">
                  <c:v>0.28000000000000003</c:v>
                </c:pt>
                <c:pt idx="22">
                  <c:v>0.28000000000000003</c:v>
                </c:pt>
                <c:pt idx="23">
                  <c:v>0.28000000000000003</c:v>
                </c:pt>
                <c:pt idx="24">
                  <c:v>0.28499999999999998</c:v>
                </c:pt>
                <c:pt idx="25">
                  <c:v>0.28499999999999998</c:v>
                </c:pt>
                <c:pt idx="26">
                  <c:v>0.28499999999999998</c:v>
                </c:pt>
                <c:pt idx="27">
                  <c:v>0.28499999999999998</c:v>
                </c:pt>
                <c:pt idx="28">
                  <c:v>0.28499999999999998</c:v>
                </c:pt>
                <c:pt idx="29">
                  <c:v>0.28499999999999998</c:v>
                </c:pt>
                <c:pt idx="30">
                  <c:v>0.27500000000000002</c:v>
                </c:pt>
                <c:pt idx="31">
                  <c:v>0.27500000000000002</c:v>
                </c:pt>
                <c:pt idx="32">
                  <c:v>0.27500000000000002</c:v>
                </c:pt>
                <c:pt idx="33">
                  <c:v>0.27500000000000002</c:v>
                </c:pt>
                <c:pt idx="34">
                  <c:v>0.27500000000000002</c:v>
                </c:pt>
                <c:pt idx="35">
                  <c:v>0.27500000000000002</c:v>
                </c:pt>
                <c:pt idx="36">
                  <c:v>0.27500000000000002</c:v>
                </c:pt>
                <c:pt idx="37">
                  <c:v>0.27500000000000002</c:v>
                </c:pt>
                <c:pt idx="38">
                  <c:v>0.27500000000000002</c:v>
                </c:pt>
                <c:pt idx="39">
                  <c:v>0.27500000000000002</c:v>
                </c:pt>
                <c:pt idx="40">
                  <c:v>0.27500000000000002</c:v>
                </c:pt>
                <c:pt idx="41">
                  <c:v>0.27500000000000002</c:v>
                </c:pt>
                <c:pt idx="42">
                  <c:v>0.27500000000000002</c:v>
                </c:pt>
                <c:pt idx="43">
                  <c:v>0.27500000000000002</c:v>
                </c:pt>
                <c:pt idx="44">
                  <c:v>0.27500000000000002</c:v>
                </c:pt>
                <c:pt idx="45">
                  <c:v>0.27500000000000002</c:v>
                </c:pt>
                <c:pt idx="46">
                  <c:v>0.27500000000000002</c:v>
                </c:pt>
                <c:pt idx="47">
                  <c:v>0.27500000000000002</c:v>
                </c:pt>
                <c:pt idx="48">
                  <c:v>0.27500000000000002</c:v>
                </c:pt>
                <c:pt idx="49">
                  <c:v>0.27500000000000002</c:v>
                </c:pt>
                <c:pt idx="50">
                  <c:v>0.27500000000000002</c:v>
                </c:pt>
                <c:pt idx="51">
                  <c:v>0.27500000000000002</c:v>
                </c:pt>
                <c:pt idx="52">
                  <c:v>0.27500000000000002</c:v>
                </c:pt>
                <c:pt idx="53">
                  <c:v>0.27500000000000002</c:v>
                </c:pt>
                <c:pt idx="54">
                  <c:v>0.27500000000000002</c:v>
                </c:pt>
                <c:pt idx="55">
                  <c:v>0.27500000000000002</c:v>
                </c:pt>
                <c:pt idx="56">
                  <c:v>0.26500000000000001</c:v>
                </c:pt>
                <c:pt idx="57">
                  <c:v>0.26500000000000001</c:v>
                </c:pt>
                <c:pt idx="58">
                  <c:v>0.26500000000000001</c:v>
                </c:pt>
                <c:pt idx="59">
                  <c:v>0.26500000000000001</c:v>
                </c:pt>
                <c:pt idx="60">
                  <c:v>0.26500000000000001</c:v>
                </c:pt>
                <c:pt idx="61">
                  <c:v>0.26500000000000001</c:v>
                </c:pt>
                <c:pt idx="62">
                  <c:v>0.26500000000000001</c:v>
                </c:pt>
                <c:pt idx="63">
                  <c:v>0.255</c:v>
                </c:pt>
                <c:pt idx="64">
                  <c:v>0.255</c:v>
                </c:pt>
                <c:pt idx="65">
                  <c:v>0.255</c:v>
                </c:pt>
                <c:pt idx="66">
                  <c:v>0.255</c:v>
                </c:pt>
                <c:pt idx="67">
                  <c:v>0.255</c:v>
                </c:pt>
                <c:pt idx="68">
                  <c:v>0.255</c:v>
                </c:pt>
                <c:pt idx="69">
                  <c:v>0.255</c:v>
                </c:pt>
                <c:pt idx="70">
                  <c:v>0.255</c:v>
                </c:pt>
              </c:numCache>
            </c:numRef>
          </c:val>
          <c:smooth val="0"/>
          <c:extLst>
            <c:ext xmlns:c16="http://schemas.microsoft.com/office/drawing/2014/chart" uri="{C3380CC4-5D6E-409C-BE32-E72D297353CC}">
              <c16:uniqueId val="{00000001-874D-4E5B-A901-483F93E2DA30}"/>
            </c:ext>
          </c:extLst>
        </c:ser>
        <c:ser>
          <c:idx val="2"/>
          <c:order val="2"/>
          <c:tx>
            <c:strRef>
              <c:f>Sheet14!$D$2</c:f>
              <c:strCache>
                <c:ptCount val="1"/>
                <c:pt idx="0">
                  <c:v>Zorba min 95/2 del US facility</c:v>
                </c:pt>
              </c:strCache>
            </c:strRef>
          </c:tx>
          <c:spPr>
            <a:ln w="28575" cap="rnd">
              <a:solidFill>
                <a:schemeClr val="bg1">
                  <a:lumMod val="50000"/>
                </a:schemeClr>
              </a:solidFill>
              <a:round/>
            </a:ln>
            <a:effectLst/>
          </c:spPr>
          <c:marker>
            <c:symbol val="none"/>
          </c:marker>
          <c:cat>
            <c:numRef>
              <c:f>Sheet14!$A$3:$A$73</c:f>
              <c:numCache>
                <c:formatCode>dd\-mmm\-yyyy</c:formatCode>
                <c:ptCount val="71"/>
                <c:pt idx="0">
                  <c:v>43430</c:v>
                </c:pt>
                <c:pt idx="1">
                  <c:v>43433</c:v>
                </c:pt>
                <c:pt idx="2">
                  <c:v>43434</c:v>
                </c:pt>
                <c:pt idx="3">
                  <c:v>43440</c:v>
                </c:pt>
                <c:pt idx="4">
                  <c:v>43441</c:v>
                </c:pt>
                <c:pt idx="5">
                  <c:v>43447</c:v>
                </c:pt>
                <c:pt idx="6">
                  <c:v>43448</c:v>
                </c:pt>
                <c:pt idx="7">
                  <c:v>43454</c:v>
                </c:pt>
                <c:pt idx="8">
                  <c:v>43455</c:v>
                </c:pt>
                <c:pt idx="9">
                  <c:v>43461</c:v>
                </c:pt>
                <c:pt idx="10">
                  <c:v>43462</c:v>
                </c:pt>
                <c:pt idx="11">
                  <c:v>43468</c:v>
                </c:pt>
                <c:pt idx="12">
                  <c:v>43469</c:v>
                </c:pt>
                <c:pt idx="13">
                  <c:v>43475</c:v>
                </c:pt>
                <c:pt idx="14">
                  <c:v>43476</c:v>
                </c:pt>
                <c:pt idx="15">
                  <c:v>43482</c:v>
                </c:pt>
                <c:pt idx="16">
                  <c:v>43483</c:v>
                </c:pt>
                <c:pt idx="17">
                  <c:v>43489</c:v>
                </c:pt>
                <c:pt idx="18">
                  <c:v>43490</c:v>
                </c:pt>
                <c:pt idx="19">
                  <c:v>43496</c:v>
                </c:pt>
                <c:pt idx="20">
                  <c:v>43497</c:v>
                </c:pt>
                <c:pt idx="21">
                  <c:v>43503</c:v>
                </c:pt>
                <c:pt idx="22">
                  <c:v>43504</c:v>
                </c:pt>
                <c:pt idx="23">
                  <c:v>43510</c:v>
                </c:pt>
                <c:pt idx="24">
                  <c:v>43511</c:v>
                </c:pt>
                <c:pt idx="25">
                  <c:v>43517</c:v>
                </c:pt>
                <c:pt idx="26">
                  <c:v>43518</c:v>
                </c:pt>
                <c:pt idx="27">
                  <c:v>43524</c:v>
                </c:pt>
                <c:pt idx="28">
                  <c:v>43525</c:v>
                </c:pt>
                <c:pt idx="29">
                  <c:v>43531</c:v>
                </c:pt>
                <c:pt idx="30">
                  <c:v>43532</c:v>
                </c:pt>
                <c:pt idx="31">
                  <c:v>43538</c:v>
                </c:pt>
                <c:pt idx="32">
                  <c:v>43539</c:v>
                </c:pt>
                <c:pt idx="33">
                  <c:v>43545</c:v>
                </c:pt>
                <c:pt idx="34">
                  <c:v>43546</c:v>
                </c:pt>
                <c:pt idx="35">
                  <c:v>43552</c:v>
                </c:pt>
                <c:pt idx="36">
                  <c:v>43553</c:v>
                </c:pt>
                <c:pt idx="37">
                  <c:v>43559</c:v>
                </c:pt>
                <c:pt idx="38">
                  <c:v>43560</c:v>
                </c:pt>
                <c:pt idx="39">
                  <c:v>43566</c:v>
                </c:pt>
                <c:pt idx="40">
                  <c:v>43567</c:v>
                </c:pt>
                <c:pt idx="41">
                  <c:v>43573</c:v>
                </c:pt>
                <c:pt idx="42">
                  <c:v>43577</c:v>
                </c:pt>
                <c:pt idx="43">
                  <c:v>43580</c:v>
                </c:pt>
                <c:pt idx="44">
                  <c:v>43581</c:v>
                </c:pt>
                <c:pt idx="45">
                  <c:v>43587</c:v>
                </c:pt>
                <c:pt idx="46">
                  <c:v>43588</c:v>
                </c:pt>
                <c:pt idx="47">
                  <c:v>43594</c:v>
                </c:pt>
                <c:pt idx="48">
                  <c:v>43595</c:v>
                </c:pt>
                <c:pt idx="49">
                  <c:v>43601</c:v>
                </c:pt>
                <c:pt idx="50">
                  <c:v>43602</c:v>
                </c:pt>
                <c:pt idx="51">
                  <c:v>43608</c:v>
                </c:pt>
                <c:pt idx="52">
                  <c:v>43609</c:v>
                </c:pt>
                <c:pt idx="53">
                  <c:v>43615</c:v>
                </c:pt>
                <c:pt idx="54">
                  <c:v>43616</c:v>
                </c:pt>
                <c:pt idx="55">
                  <c:v>43622</c:v>
                </c:pt>
                <c:pt idx="56">
                  <c:v>43623</c:v>
                </c:pt>
                <c:pt idx="57">
                  <c:v>43629</c:v>
                </c:pt>
                <c:pt idx="58">
                  <c:v>43630</c:v>
                </c:pt>
                <c:pt idx="59">
                  <c:v>43636</c:v>
                </c:pt>
                <c:pt idx="60">
                  <c:v>43637</c:v>
                </c:pt>
                <c:pt idx="61">
                  <c:v>43643</c:v>
                </c:pt>
                <c:pt idx="62">
                  <c:v>43644</c:v>
                </c:pt>
                <c:pt idx="63">
                  <c:v>43651</c:v>
                </c:pt>
                <c:pt idx="64">
                  <c:v>43657</c:v>
                </c:pt>
                <c:pt idx="65">
                  <c:v>43658</c:v>
                </c:pt>
                <c:pt idx="66">
                  <c:v>43664</c:v>
                </c:pt>
                <c:pt idx="67">
                  <c:v>43665</c:v>
                </c:pt>
                <c:pt idx="68">
                  <c:v>43671</c:v>
                </c:pt>
                <c:pt idx="69">
                  <c:v>43672</c:v>
                </c:pt>
                <c:pt idx="70">
                  <c:v>43678</c:v>
                </c:pt>
              </c:numCache>
            </c:numRef>
          </c:cat>
          <c:val>
            <c:numRef>
              <c:f>Sheet14!$D$3:$D$73</c:f>
              <c:numCache>
                <c:formatCode>0.00000</c:formatCode>
                <c:ptCount val="71"/>
                <c:pt idx="0">
                  <c:v>0.45</c:v>
                </c:pt>
                <c:pt idx="1">
                  <c:v>0.45</c:v>
                </c:pt>
                <c:pt idx="2">
                  <c:v>0.45</c:v>
                </c:pt>
                <c:pt idx="3">
                  <c:v>0.45</c:v>
                </c:pt>
                <c:pt idx="4">
                  <c:v>0.45</c:v>
                </c:pt>
                <c:pt idx="5">
                  <c:v>0.45</c:v>
                </c:pt>
                <c:pt idx="6">
                  <c:v>0.435</c:v>
                </c:pt>
                <c:pt idx="7">
                  <c:v>0.435</c:v>
                </c:pt>
                <c:pt idx="8">
                  <c:v>0.435</c:v>
                </c:pt>
                <c:pt idx="9">
                  <c:v>0.435</c:v>
                </c:pt>
                <c:pt idx="10">
                  <c:v>0.435</c:v>
                </c:pt>
                <c:pt idx="11">
                  <c:v>0.435</c:v>
                </c:pt>
                <c:pt idx="12">
                  <c:v>0.435</c:v>
                </c:pt>
                <c:pt idx="13">
                  <c:v>0.435</c:v>
                </c:pt>
                <c:pt idx="14">
                  <c:v>0.435</c:v>
                </c:pt>
                <c:pt idx="15">
                  <c:v>0.435</c:v>
                </c:pt>
                <c:pt idx="16">
                  <c:v>0.44</c:v>
                </c:pt>
                <c:pt idx="17">
                  <c:v>0.44</c:v>
                </c:pt>
                <c:pt idx="18">
                  <c:v>0.45</c:v>
                </c:pt>
                <c:pt idx="19">
                  <c:v>0.45</c:v>
                </c:pt>
                <c:pt idx="20">
                  <c:v>0.45</c:v>
                </c:pt>
                <c:pt idx="21">
                  <c:v>0.45</c:v>
                </c:pt>
                <c:pt idx="22">
                  <c:v>0.44500000000000001</c:v>
                </c:pt>
                <c:pt idx="23">
                  <c:v>0.44500000000000001</c:v>
                </c:pt>
                <c:pt idx="24">
                  <c:v>0.435</c:v>
                </c:pt>
                <c:pt idx="25">
                  <c:v>0.435</c:v>
                </c:pt>
                <c:pt idx="26">
                  <c:v>0.435</c:v>
                </c:pt>
                <c:pt idx="27">
                  <c:v>0.435</c:v>
                </c:pt>
                <c:pt idx="28">
                  <c:v>0.45500000000000002</c:v>
                </c:pt>
                <c:pt idx="29">
                  <c:v>0.45500000000000002</c:v>
                </c:pt>
                <c:pt idx="30">
                  <c:v>0.44</c:v>
                </c:pt>
                <c:pt idx="31">
                  <c:v>0.44</c:v>
                </c:pt>
                <c:pt idx="32">
                  <c:v>0.44</c:v>
                </c:pt>
                <c:pt idx="33">
                  <c:v>0.44</c:v>
                </c:pt>
                <c:pt idx="34">
                  <c:v>0.44</c:v>
                </c:pt>
                <c:pt idx="35">
                  <c:v>0.44</c:v>
                </c:pt>
                <c:pt idx="36">
                  <c:v>0.45</c:v>
                </c:pt>
                <c:pt idx="37">
                  <c:v>0.45</c:v>
                </c:pt>
                <c:pt idx="38">
                  <c:v>0.45</c:v>
                </c:pt>
                <c:pt idx="39">
                  <c:v>0.45</c:v>
                </c:pt>
                <c:pt idx="40">
                  <c:v>0.45</c:v>
                </c:pt>
                <c:pt idx="41">
                  <c:v>0.45</c:v>
                </c:pt>
                <c:pt idx="42">
                  <c:v>0.45</c:v>
                </c:pt>
                <c:pt idx="43">
                  <c:v>0.45</c:v>
                </c:pt>
                <c:pt idx="44">
                  <c:v>0.435</c:v>
                </c:pt>
                <c:pt idx="45">
                  <c:v>0.435</c:v>
                </c:pt>
                <c:pt idx="46">
                  <c:v>0.41499999999999998</c:v>
                </c:pt>
                <c:pt idx="47">
                  <c:v>0.41499999999999998</c:v>
                </c:pt>
                <c:pt idx="48">
                  <c:v>0.41499999999999998</c:v>
                </c:pt>
                <c:pt idx="49">
                  <c:v>0.41499999999999998</c:v>
                </c:pt>
                <c:pt idx="50">
                  <c:v>0.4</c:v>
                </c:pt>
                <c:pt idx="51">
                  <c:v>0.4</c:v>
                </c:pt>
                <c:pt idx="52">
                  <c:v>0.39</c:v>
                </c:pt>
                <c:pt idx="53">
                  <c:v>0.39</c:v>
                </c:pt>
                <c:pt idx="54">
                  <c:v>0.39</c:v>
                </c:pt>
                <c:pt idx="55">
                  <c:v>0.39</c:v>
                </c:pt>
                <c:pt idx="56">
                  <c:v>0.39</c:v>
                </c:pt>
                <c:pt idx="57">
                  <c:v>0.39</c:v>
                </c:pt>
                <c:pt idx="58">
                  <c:v>0.375</c:v>
                </c:pt>
                <c:pt idx="59">
                  <c:v>0.375</c:v>
                </c:pt>
                <c:pt idx="60">
                  <c:v>0.375</c:v>
                </c:pt>
                <c:pt idx="61">
                  <c:v>0.375</c:v>
                </c:pt>
                <c:pt idx="62">
                  <c:v>0.375</c:v>
                </c:pt>
                <c:pt idx="63">
                  <c:v>0.375</c:v>
                </c:pt>
                <c:pt idx="64">
                  <c:v>0.375</c:v>
                </c:pt>
                <c:pt idx="65">
                  <c:v>0.38500000000000001</c:v>
                </c:pt>
                <c:pt idx="66">
                  <c:v>0.38500000000000001</c:v>
                </c:pt>
                <c:pt idx="67">
                  <c:v>0.375</c:v>
                </c:pt>
                <c:pt idx="68">
                  <c:v>0.375</c:v>
                </c:pt>
                <c:pt idx="69">
                  <c:v>0.36499999999999999</c:v>
                </c:pt>
                <c:pt idx="70">
                  <c:v>0.36499999999999999</c:v>
                </c:pt>
              </c:numCache>
            </c:numRef>
          </c:val>
          <c:smooth val="0"/>
          <c:extLst>
            <c:ext xmlns:c16="http://schemas.microsoft.com/office/drawing/2014/chart" uri="{C3380CC4-5D6E-409C-BE32-E72D297353CC}">
              <c16:uniqueId val="{00000002-874D-4E5B-A901-483F93E2DA30}"/>
            </c:ext>
          </c:extLst>
        </c:ser>
        <c:ser>
          <c:idx val="3"/>
          <c:order val="3"/>
          <c:tx>
            <c:strRef>
              <c:f>Sheet14!$E$2</c:f>
              <c:strCache>
                <c:ptCount val="1"/>
                <c:pt idx="0">
                  <c:v>MLC secondary del US consumer</c:v>
                </c:pt>
              </c:strCache>
            </c:strRef>
          </c:tx>
          <c:spPr>
            <a:ln w="28575" cap="rnd">
              <a:solidFill>
                <a:sysClr val="windowText" lastClr="000000"/>
              </a:solidFill>
              <a:round/>
            </a:ln>
            <a:effectLst/>
          </c:spPr>
          <c:marker>
            <c:symbol val="none"/>
          </c:marker>
          <c:cat>
            <c:numRef>
              <c:f>Sheet14!$A$3:$A$73</c:f>
              <c:numCache>
                <c:formatCode>dd\-mmm\-yyyy</c:formatCode>
                <c:ptCount val="71"/>
                <c:pt idx="0">
                  <c:v>43430</c:v>
                </c:pt>
                <c:pt idx="1">
                  <c:v>43433</c:v>
                </c:pt>
                <c:pt idx="2">
                  <c:v>43434</c:v>
                </c:pt>
                <c:pt idx="3">
                  <c:v>43440</c:v>
                </c:pt>
                <c:pt idx="4">
                  <c:v>43441</c:v>
                </c:pt>
                <c:pt idx="5">
                  <c:v>43447</c:v>
                </c:pt>
                <c:pt idx="6">
                  <c:v>43448</c:v>
                </c:pt>
                <c:pt idx="7">
                  <c:v>43454</c:v>
                </c:pt>
                <c:pt idx="8">
                  <c:v>43455</c:v>
                </c:pt>
                <c:pt idx="9">
                  <c:v>43461</c:v>
                </c:pt>
                <c:pt idx="10">
                  <c:v>43462</c:v>
                </c:pt>
                <c:pt idx="11">
                  <c:v>43468</c:v>
                </c:pt>
                <c:pt idx="12">
                  <c:v>43469</c:v>
                </c:pt>
                <c:pt idx="13">
                  <c:v>43475</c:v>
                </c:pt>
                <c:pt idx="14">
                  <c:v>43476</c:v>
                </c:pt>
                <c:pt idx="15">
                  <c:v>43482</c:v>
                </c:pt>
                <c:pt idx="16">
                  <c:v>43483</c:v>
                </c:pt>
                <c:pt idx="17">
                  <c:v>43489</c:v>
                </c:pt>
                <c:pt idx="18">
                  <c:v>43490</c:v>
                </c:pt>
                <c:pt idx="19">
                  <c:v>43496</c:v>
                </c:pt>
                <c:pt idx="20">
                  <c:v>43497</c:v>
                </c:pt>
                <c:pt idx="21">
                  <c:v>43503</c:v>
                </c:pt>
                <c:pt idx="22">
                  <c:v>43504</c:v>
                </c:pt>
                <c:pt idx="23">
                  <c:v>43510</c:v>
                </c:pt>
                <c:pt idx="24">
                  <c:v>43511</c:v>
                </c:pt>
                <c:pt idx="25">
                  <c:v>43517</c:v>
                </c:pt>
                <c:pt idx="26">
                  <c:v>43518</c:v>
                </c:pt>
                <c:pt idx="27">
                  <c:v>43524</c:v>
                </c:pt>
                <c:pt idx="28">
                  <c:v>43525</c:v>
                </c:pt>
                <c:pt idx="29">
                  <c:v>43531</c:v>
                </c:pt>
                <c:pt idx="30">
                  <c:v>43532</c:v>
                </c:pt>
                <c:pt idx="31">
                  <c:v>43538</c:v>
                </c:pt>
                <c:pt idx="32">
                  <c:v>43539</c:v>
                </c:pt>
                <c:pt idx="33">
                  <c:v>43545</c:v>
                </c:pt>
                <c:pt idx="34">
                  <c:v>43546</c:v>
                </c:pt>
                <c:pt idx="35">
                  <c:v>43552</c:v>
                </c:pt>
                <c:pt idx="36">
                  <c:v>43553</c:v>
                </c:pt>
                <c:pt idx="37">
                  <c:v>43559</c:v>
                </c:pt>
                <c:pt idx="38">
                  <c:v>43560</c:v>
                </c:pt>
                <c:pt idx="39">
                  <c:v>43566</c:v>
                </c:pt>
                <c:pt idx="40">
                  <c:v>43567</c:v>
                </c:pt>
                <c:pt idx="41">
                  <c:v>43573</c:v>
                </c:pt>
                <c:pt idx="42">
                  <c:v>43577</c:v>
                </c:pt>
                <c:pt idx="43">
                  <c:v>43580</c:v>
                </c:pt>
                <c:pt idx="44">
                  <c:v>43581</c:v>
                </c:pt>
                <c:pt idx="45">
                  <c:v>43587</c:v>
                </c:pt>
                <c:pt idx="46">
                  <c:v>43588</c:v>
                </c:pt>
                <c:pt idx="47">
                  <c:v>43594</c:v>
                </c:pt>
                <c:pt idx="48">
                  <c:v>43595</c:v>
                </c:pt>
                <c:pt idx="49">
                  <c:v>43601</c:v>
                </c:pt>
                <c:pt idx="50">
                  <c:v>43602</c:v>
                </c:pt>
                <c:pt idx="51">
                  <c:v>43608</c:v>
                </c:pt>
                <c:pt idx="52">
                  <c:v>43609</c:v>
                </c:pt>
                <c:pt idx="53">
                  <c:v>43615</c:v>
                </c:pt>
                <c:pt idx="54">
                  <c:v>43616</c:v>
                </c:pt>
                <c:pt idx="55">
                  <c:v>43622</c:v>
                </c:pt>
                <c:pt idx="56">
                  <c:v>43623</c:v>
                </c:pt>
                <c:pt idx="57">
                  <c:v>43629</c:v>
                </c:pt>
                <c:pt idx="58">
                  <c:v>43630</c:v>
                </c:pt>
                <c:pt idx="59">
                  <c:v>43636</c:v>
                </c:pt>
                <c:pt idx="60">
                  <c:v>43637</c:v>
                </c:pt>
                <c:pt idx="61">
                  <c:v>43643</c:v>
                </c:pt>
                <c:pt idx="62">
                  <c:v>43644</c:v>
                </c:pt>
                <c:pt idx="63">
                  <c:v>43651</c:v>
                </c:pt>
                <c:pt idx="64">
                  <c:v>43657</c:v>
                </c:pt>
                <c:pt idx="65">
                  <c:v>43658</c:v>
                </c:pt>
                <c:pt idx="66">
                  <c:v>43664</c:v>
                </c:pt>
                <c:pt idx="67">
                  <c:v>43665</c:v>
                </c:pt>
                <c:pt idx="68">
                  <c:v>43671</c:v>
                </c:pt>
                <c:pt idx="69">
                  <c:v>43672</c:v>
                </c:pt>
                <c:pt idx="70">
                  <c:v>43678</c:v>
                </c:pt>
              </c:numCache>
            </c:numRef>
          </c:cat>
          <c:val>
            <c:numRef>
              <c:f>Sheet14!$E$3:$E$73</c:f>
              <c:numCache>
                <c:formatCode>0.00000</c:formatCode>
                <c:ptCount val="71"/>
                <c:pt idx="0">
                  <c:v>0.53</c:v>
                </c:pt>
                <c:pt idx="1">
                  <c:v>0.55000000000000004</c:v>
                </c:pt>
                <c:pt idx="2">
                  <c:v>0.55000000000000004</c:v>
                </c:pt>
                <c:pt idx="3">
                  <c:v>0.52500000000000002</c:v>
                </c:pt>
                <c:pt idx="4">
                  <c:v>0.52500000000000002</c:v>
                </c:pt>
                <c:pt idx="5">
                  <c:v>0.53500000000000003</c:v>
                </c:pt>
                <c:pt idx="6">
                  <c:v>0.53500000000000003</c:v>
                </c:pt>
                <c:pt idx="7">
                  <c:v>0.52500000000000002</c:v>
                </c:pt>
                <c:pt idx="8">
                  <c:v>0.52500000000000002</c:v>
                </c:pt>
                <c:pt idx="9">
                  <c:v>0.52500000000000002</c:v>
                </c:pt>
                <c:pt idx="10">
                  <c:v>0.52500000000000002</c:v>
                </c:pt>
                <c:pt idx="11">
                  <c:v>0.54</c:v>
                </c:pt>
                <c:pt idx="12">
                  <c:v>0.54</c:v>
                </c:pt>
                <c:pt idx="13">
                  <c:v>0.53</c:v>
                </c:pt>
                <c:pt idx="14">
                  <c:v>0.53</c:v>
                </c:pt>
                <c:pt idx="15">
                  <c:v>0.53</c:v>
                </c:pt>
                <c:pt idx="16">
                  <c:v>0.53</c:v>
                </c:pt>
                <c:pt idx="17">
                  <c:v>0.52500000000000002</c:v>
                </c:pt>
                <c:pt idx="18">
                  <c:v>0.52500000000000002</c:v>
                </c:pt>
                <c:pt idx="19">
                  <c:v>0.52500000000000002</c:v>
                </c:pt>
                <c:pt idx="20">
                  <c:v>0.52500000000000002</c:v>
                </c:pt>
                <c:pt idx="21">
                  <c:v>0.53500000000000003</c:v>
                </c:pt>
                <c:pt idx="22">
                  <c:v>0.53500000000000003</c:v>
                </c:pt>
                <c:pt idx="23">
                  <c:v>0.52500000000000002</c:v>
                </c:pt>
                <c:pt idx="24">
                  <c:v>0.52500000000000002</c:v>
                </c:pt>
                <c:pt idx="25">
                  <c:v>0.53</c:v>
                </c:pt>
                <c:pt idx="26">
                  <c:v>0.53</c:v>
                </c:pt>
                <c:pt idx="27">
                  <c:v>0.53</c:v>
                </c:pt>
                <c:pt idx="28">
                  <c:v>0.53</c:v>
                </c:pt>
                <c:pt idx="29">
                  <c:v>0.53</c:v>
                </c:pt>
                <c:pt idx="30">
                  <c:v>0.53</c:v>
                </c:pt>
                <c:pt idx="31">
                  <c:v>0.53</c:v>
                </c:pt>
                <c:pt idx="32">
                  <c:v>0.53</c:v>
                </c:pt>
                <c:pt idx="33">
                  <c:v>0.53500000000000003</c:v>
                </c:pt>
                <c:pt idx="34">
                  <c:v>0.53500000000000003</c:v>
                </c:pt>
                <c:pt idx="35">
                  <c:v>0.53500000000000003</c:v>
                </c:pt>
                <c:pt idx="36">
                  <c:v>0.53500000000000003</c:v>
                </c:pt>
                <c:pt idx="37">
                  <c:v>0.53</c:v>
                </c:pt>
                <c:pt idx="38">
                  <c:v>0.53</c:v>
                </c:pt>
                <c:pt idx="39">
                  <c:v>0.53500000000000003</c:v>
                </c:pt>
                <c:pt idx="40">
                  <c:v>0.53500000000000003</c:v>
                </c:pt>
                <c:pt idx="41">
                  <c:v>0.52500000000000002</c:v>
                </c:pt>
                <c:pt idx="42">
                  <c:v>0.52500000000000002</c:v>
                </c:pt>
                <c:pt idx="43">
                  <c:v>0.53</c:v>
                </c:pt>
                <c:pt idx="44">
                  <c:v>0.53</c:v>
                </c:pt>
                <c:pt idx="45">
                  <c:v>0.505</c:v>
                </c:pt>
                <c:pt idx="46">
                  <c:v>0.505</c:v>
                </c:pt>
                <c:pt idx="47">
                  <c:v>0.48</c:v>
                </c:pt>
                <c:pt idx="48">
                  <c:v>0.48</c:v>
                </c:pt>
                <c:pt idx="49">
                  <c:v>0.505</c:v>
                </c:pt>
                <c:pt idx="50">
                  <c:v>0.505</c:v>
                </c:pt>
                <c:pt idx="51">
                  <c:v>0.49</c:v>
                </c:pt>
                <c:pt idx="52">
                  <c:v>0.49</c:v>
                </c:pt>
                <c:pt idx="53">
                  <c:v>0.495</c:v>
                </c:pt>
                <c:pt idx="54">
                  <c:v>0.495</c:v>
                </c:pt>
                <c:pt idx="55">
                  <c:v>0.48</c:v>
                </c:pt>
                <c:pt idx="56">
                  <c:v>0.48</c:v>
                </c:pt>
                <c:pt idx="57">
                  <c:v>0.48</c:v>
                </c:pt>
                <c:pt idx="58">
                  <c:v>0.48</c:v>
                </c:pt>
                <c:pt idx="59">
                  <c:v>0.46500000000000002</c:v>
                </c:pt>
                <c:pt idx="60">
                  <c:v>0.46500000000000002</c:v>
                </c:pt>
                <c:pt idx="61">
                  <c:v>0.46500000000000002</c:v>
                </c:pt>
                <c:pt idx="62">
                  <c:v>0.46500000000000002</c:v>
                </c:pt>
                <c:pt idx="63">
                  <c:v>0.47499999999999998</c:v>
                </c:pt>
                <c:pt idx="64">
                  <c:v>0.47499999999999998</c:v>
                </c:pt>
                <c:pt idx="65">
                  <c:v>0.47499999999999998</c:v>
                </c:pt>
                <c:pt idx="66">
                  <c:v>0.47</c:v>
                </c:pt>
                <c:pt idx="67">
                  <c:v>0.47</c:v>
                </c:pt>
                <c:pt idx="68">
                  <c:v>0.46500000000000002</c:v>
                </c:pt>
                <c:pt idx="69">
                  <c:v>0.46500000000000002</c:v>
                </c:pt>
                <c:pt idx="70">
                  <c:v>0.46500000000000002</c:v>
                </c:pt>
              </c:numCache>
            </c:numRef>
          </c:val>
          <c:smooth val="0"/>
          <c:extLst>
            <c:ext xmlns:c16="http://schemas.microsoft.com/office/drawing/2014/chart" uri="{C3380CC4-5D6E-409C-BE32-E72D297353CC}">
              <c16:uniqueId val="{00000003-874D-4E5B-A901-483F93E2DA30}"/>
            </c:ext>
          </c:extLst>
        </c:ser>
        <c:ser>
          <c:idx val="4"/>
          <c:order val="4"/>
          <c:tx>
            <c:strRef>
              <c:f>Sheet14!$F$2</c:f>
              <c:strCache>
                <c:ptCount val="1"/>
                <c:pt idx="0">
                  <c:v>MLC US southeast del yard</c:v>
                </c:pt>
              </c:strCache>
            </c:strRef>
          </c:tx>
          <c:spPr>
            <a:ln w="28575" cap="rnd">
              <a:solidFill>
                <a:sysClr val="windowText" lastClr="000000"/>
              </a:solidFill>
              <a:prstDash val="dash"/>
              <a:round/>
            </a:ln>
            <a:effectLst/>
          </c:spPr>
          <c:marker>
            <c:symbol val="none"/>
          </c:marker>
          <c:cat>
            <c:numRef>
              <c:f>Sheet14!$A$3:$A$73</c:f>
              <c:numCache>
                <c:formatCode>dd\-mmm\-yyyy</c:formatCode>
                <c:ptCount val="71"/>
                <c:pt idx="0">
                  <c:v>43430</c:v>
                </c:pt>
                <c:pt idx="1">
                  <c:v>43433</c:v>
                </c:pt>
                <c:pt idx="2">
                  <c:v>43434</c:v>
                </c:pt>
                <c:pt idx="3">
                  <c:v>43440</c:v>
                </c:pt>
                <c:pt idx="4">
                  <c:v>43441</c:v>
                </c:pt>
                <c:pt idx="5">
                  <c:v>43447</c:v>
                </c:pt>
                <c:pt idx="6">
                  <c:v>43448</c:v>
                </c:pt>
                <c:pt idx="7">
                  <c:v>43454</c:v>
                </c:pt>
                <c:pt idx="8">
                  <c:v>43455</c:v>
                </c:pt>
                <c:pt idx="9">
                  <c:v>43461</c:v>
                </c:pt>
                <c:pt idx="10">
                  <c:v>43462</c:v>
                </c:pt>
                <c:pt idx="11">
                  <c:v>43468</c:v>
                </c:pt>
                <c:pt idx="12">
                  <c:v>43469</c:v>
                </c:pt>
                <c:pt idx="13">
                  <c:v>43475</c:v>
                </c:pt>
                <c:pt idx="14">
                  <c:v>43476</c:v>
                </c:pt>
                <c:pt idx="15">
                  <c:v>43482</c:v>
                </c:pt>
                <c:pt idx="16">
                  <c:v>43483</c:v>
                </c:pt>
                <c:pt idx="17">
                  <c:v>43489</c:v>
                </c:pt>
                <c:pt idx="18">
                  <c:v>43490</c:v>
                </c:pt>
                <c:pt idx="19">
                  <c:v>43496</c:v>
                </c:pt>
                <c:pt idx="20">
                  <c:v>43497</c:v>
                </c:pt>
                <c:pt idx="21">
                  <c:v>43503</c:v>
                </c:pt>
                <c:pt idx="22">
                  <c:v>43504</c:v>
                </c:pt>
                <c:pt idx="23">
                  <c:v>43510</c:v>
                </c:pt>
                <c:pt idx="24">
                  <c:v>43511</c:v>
                </c:pt>
                <c:pt idx="25">
                  <c:v>43517</c:v>
                </c:pt>
                <c:pt idx="26">
                  <c:v>43518</c:v>
                </c:pt>
                <c:pt idx="27">
                  <c:v>43524</c:v>
                </c:pt>
                <c:pt idx="28">
                  <c:v>43525</c:v>
                </c:pt>
                <c:pt idx="29">
                  <c:v>43531</c:v>
                </c:pt>
                <c:pt idx="30">
                  <c:v>43532</c:v>
                </c:pt>
                <c:pt idx="31">
                  <c:v>43538</c:v>
                </c:pt>
                <c:pt idx="32">
                  <c:v>43539</c:v>
                </c:pt>
                <c:pt idx="33">
                  <c:v>43545</c:v>
                </c:pt>
                <c:pt idx="34">
                  <c:v>43546</c:v>
                </c:pt>
                <c:pt idx="35">
                  <c:v>43552</c:v>
                </c:pt>
                <c:pt idx="36">
                  <c:v>43553</c:v>
                </c:pt>
                <c:pt idx="37">
                  <c:v>43559</c:v>
                </c:pt>
                <c:pt idx="38">
                  <c:v>43560</c:v>
                </c:pt>
                <c:pt idx="39">
                  <c:v>43566</c:v>
                </c:pt>
                <c:pt idx="40">
                  <c:v>43567</c:v>
                </c:pt>
                <c:pt idx="41">
                  <c:v>43573</c:v>
                </c:pt>
                <c:pt idx="42">
                  <c:v>43577</c:v>
                </c:pt>
                <c:pt idx="43">
                  <c:v>43580</c:v>
                </c:pt>
                <c:pt idx="44">
                  <c:v>43581</c:v>
                </c:pt>
                <c:pt idx="45">
                  <c:v>43587</c:v>
                </c:pt>
                <c:pt idx="46">
                  <c:v>43588</c:v>
                </c:pt>
                <c:pt idx="47">
                  <c:v>43594</c:v>
                </c:pt>
                <c:pt idx="48">
                  <c:v>43595</c:v>
                </c:pt>
                <c:pt idx="49">
                  <c:v>43601</c:v>
                </c:pt>
                <c:pt idx="50">
                  <c:v>43602</c:v>
                </c:pt>
                <c:pt idx="51">
                  <c:v>43608</c:v>
                </c:pt>
                <c:pt idx="52">
                  <c:v>43609</c:v>
                </c:pt>
                <c:pt idx="53">
                  <c:v>43615</c:v>
                </c:pt>
                <c:pt idx="54">
                  <c:v>43616</c:v>
                </c:pt>
                <c:pt idx="55">
                  <c:v>43622</c:v>
                </c:pt>
                <c:pt idx="56">
                  <c:v>43623</c:v>
                </c:pt>
                <c:pt idx="57">
                  <c:v>43629</c:v>
                </c:pt>
                <c:pt idx="58">
                  <c:v>43630</c:v>
                </c:pt>
                <c:pt idx="59">
                  <c:v>43636</c:v>
                </c:pt>
                <c:pt idx="60">
                  <c:v>43637</c:v>
                </c:pt>
                <c:pt idx="61">
                  <c:v>43643</c:v>
                </c:pt>
                <c:pt idx="62">
                  <c:v>43644</c:v>
                </c:pt>
                <c:pt idx="63">
                  <c:v>43651</c:v>
                </c:pt>
                <c:pt idx="64">
                  <c:v>43657</c:v>
                </c:pt>
                <c:pt idx="65">
                  <c:v>43658</c:v>
                </c:pt>
                <c:pt idx="66">
                  <c:v>43664</c:v>
                </c:pt>
                <c:pt idx="67">
                  <c:v>43665</c:v>
                </c:pt>
                <c:pt idx="68">
                  <c:v>43671</c:v>
                </c:pt>
                <c:pt idx="69">
                  <c:v>43672</c:v>
                </c:pt>
                <c:pt idx="70">
                  <c:v>43678</c:v>
                </c:pt>
              </c:numCache>
            </c:numRef>
          </c:cat>
          <c:val>
            <c:numRef>
              <c:f>Sheet14!$F$3:$F$73</c:f>
              <c:numCache>
                <c:formatCode>0.000</c:formatCode>
                <c:ptCount val="71"/>
                <c:pt idx="0">
                  <c:v>0.39</c:v>
                </c:pt>
                <c:pt idx="1">
                  <c:v>0.39</c:v>
                </c:pt>
                <c:pt idx="2">
                  <c:v>0.40500000000000003</c:v>
                </c:pt>
                <c:pt idx="3">
                  <c:v>0.40500000000000003</c:v>
                </c:pt>
                <c:pt idx="4">
                  <c:v>0.40500000000000003</c:v>
                </c:pt>
                <c:pt idx="5">
                  <c:v>0.40500000000000003</c:v>
                </c:pt>
                <c:pt idx="6">
                  <c:v>0.39500000000000002</c:v>
                </c:pt>
                <c:pt idx="7">
                  <c:v>0.39500000000000002</c:v>
                </c:pt>
                <c:pt idx="8">
                  <c:v>0.39500000000000002</c:v>
                </c:pt>
                <c:pt idx="9">
                  <c:v>0.39500000000000002</c:v>
                </c:pt>
                <c:pt idx="10">
                  <c:v>0.39500000000000002</c:v>
                </c:pt>
                <c:pt idx="11">
                  <c:v>0.39500000000000002</c:v>
                </c:pt>
                <c:pt idx="12">
                  <c:v>0.38500000000000001</c:v>
                </c:pt>
                <c:pt idx="13">
                  <c:v>0.38500000000000001</c:v>
                </c:pt>
                <c:pt idx="14">
                  <c:v>0.36499999999999999</c:v>
                </c:pt>
                <c:pt idx="15">
                  <c:v>0.36499999999999999</c:v>
                </c:pt>
                <c:pt idx="16">
                  <c:v>0.33500000000000002</c:v>
                </c:pt>
                <c:pt idx="17">
                  <c:v>0.33500000000000002</c:v>
                </c:pt>
                <c:pt idx="18">
                  <c:v>0.32500000000000001</c:v>
                </c:pt>
                <c:pt idx="19">
                  <c:v>0.32500000000000001</c:v>
                </c:pt>
                <c:pt idx="20">
                  <c:v>0.32500000000000001</c:v>
                </c:pt>
                <c:pt idx="21">
                  <c:v>0.32500000000000001</c:v>
                </c:pt>
                <c:pt idx="22">
                  <c:v>0.32500000000000001</c:v>
                </c:pt>
                <c:pt idx="23">
                  <c:v>0.32500000000000001</c:v>
                </c:pt>
                <c:pt idx="24">
                  <c:v>0.315</c:v>
                </c:pt>
                <c:pt idx="25">
                  <c:v>0.315</c:v>
                </c:pt>
                <c:pt idx="26">
                  <c:v>0.315</c:v>
                </c:pt>
                <c:pt idx="27">
                  <c:v>0.315</c:v>
                </c:pt>
                <c:pt idx="28">
                  <c:v>0.33500000000000002</c:v>
                </c:pt>
                <c:pt idx="29">
                  <c:v>0.33500000000000002</c:v>
                </c:pt>
                <c:pt idx="30">
                  <c:v>0.32500000000000001</c:v>
                </c:pt>
                <c:pt idx="31">
                  <c:v>0.32500000000000001</c:v>
                </c:pt>
                <c:pt idx="32">
                  <c:v>0.315</c:v>
                </c:pt>
                <c:pt idx="33">
                  <c:v>0.315</c:v>
                </c:pt>
                <c:pt idx="34">
                  <c:v>0.315</c:v>
                </c:pt>
                <c:pt idx="35">
                  <c:v>0.315</c:v>
                </c:pt>
                <c:pt idx="36">
                  <c:v>0.30499999999999999</c:v>
                </c:pt>
                <c:pt idx="37">
                  <c:v>0.30499999999999999</c:v>
                </c:pt>
                <c:pt idx="38">
                  <c:v>0.32500000000000001</c:v>
                </c:pt>
                <c:pt idx="39">
                  <c:v>0.32500000000000001</c:v>
                </c:pt>
                <c:pt idx="40">
                  <c:v>0.33500000000000002</c:v>
                </c:pt>
                <c:pt idx="41">
                  <c:v>0.33500000000000002</c:v>
                </c:pt>
                <c:pt idx="42">
                  <c:v>0.33500000000000002</c:v>
                </c:pt>
                <c:pt idx="43">
                  <c:v>0.33500000000000002</c:v>
                </c:pt>
                <c:pt idx="44">
                  <c:v>0.33500000000000002</c:v>
                </c:pt>
                <c:pt idx="45">
                  <c:v>0.33500000000000002</c:v>
                </c:pt>
                <c:pt idx="46">
                  <c:v>0.33</c:v>
                </c:pt>
                <c:pt idx="47">
                  <c:v>0.33</c:v>
                </c:pt>
                <c:pt idx="48">
                  <c:v>0.30499999999999999</c:v>
                </c:pt>
                <c:pt idx="49">
                  <c:v>0.30499999999999999</c:v>
                </c:pt>
                <c:pt idx="50">
                  <c:v>0.30499999999999999</c:v>
                </c:pt>
                <c:pt idx="51">
                  <c:v>0.30499999999999999</c:v>
                </c:pt>
                <c:pt idx="52">
                  <c:v>0.30499999999999999</c:v>
                </c:pt>
                <c:pt idx="53">
                  <c:v>0.30499999999999999</c:v>
                </c:pt>
                <c:pt idx="54">
                  <c:v>0.30499999999999999</c:v>
                </c:pt>
                <c:pt idx="55">
                  <c:v>0.30499999999999999</c:v>
                </c:pt>
                <c:pt idx="56">
                  <c:v>0.30499999999999999</c:v>
                </c:pt>
                <c:pt idx="57">
                  <c:v>0.30499999999999999</c:v>
                </c:pt>
                <c:pt idx="58">
                  <c:v>0.30499999999999999</c:v>
                </c:pt>
                <c:pt idx="59">
                  <c:v>0.30499999999999999</c:v>
                </c:pt>
                <c:pt idx="60">
                  <c:v>0.30499999999999999</c:v>
                </c:pt>
                <c:pt idx="61">
                  <c:v>0.30499999999999999</c:v>
                </c:pt>
                <c:pt idx="62">
                  <c:v>0.30499999999999999</c:v>
                </c:pt>
                <c:pt idx="63">
                  <c:v>0.30499999999999999</c:v>
                </c:pt>
                <c:pt idx="64">
                  <c:v>0.30499999999999999</c:v>
                </c:pt>
                <c:pt idx="65">
                  <c:v>0.30499999999999999</c:v>
                </c:pt>
                <c:pt idx="66">
                  <c:v>0.30499999999999999</c:v>
                </c:pt>
                <c:pt idx="67">
                  <c:v>0.30499999999999999</c:v>
                </c:pt>
                <c:pt idx="68">
                  <c:v>0.30499999999999999</c:v>
                </c:pt>
                <c:pt idx="69">
                  <c:v>0.30499999999999999</c:v>
                </c:pt>
                <c:pt idx="70">
                  <c:v>0.30499999999999999</c:v>
                </c:pt>
              </c:numCache>
            </c:numRef>
          </c:val>
          <c:smooth val="0"/>
          <c:extLst>
            <c:ext xmlns:c16="http://schemas.microsoft.com/office/drawing/2014/chart" uri="{C3380CC4-5D6E-409C-BE32-E72D297353CC}">
              <c16:uniqueId val="{00000004-874D-4E5B-A901-483F93E2DA30}"/>
            </c:ext>
          </c:extLst>
        </c:ser>
        <c:dLbls>
          <c:showLegendKey val="0"/>
          <c:showVal val="0"/>
          <c:showCatName val="0"/>
          <c:showSerName val="0"/>
          <c:showPercent val="0"/>
          <c:showBubbleSize val="0"/>
        </c:dLbls>
        <c:smooth val="0"/>
        <c:axId val="237439151"/>
        <c:axId val="237440791"/>
      </c:lineChart>
      <c:dateAx>
        <c:axId val="237439151"/>
        <c:scaling>
          <c:orientation val="minMax"/>
        </c:scaling>
        <c:delete val="0"/>
        <c:axPos val="b"/>
        <c:numFmt formatCode="dd\-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40791"/>
        <c:crosses val="autoZero"/>
        <c:auto val="1"/>
        <c:lblOffset val="100"/>
        <c:baseTimeUnit val="days"/>
      </c:dateAx>
      <c:valAx>
        <c:axId val="237440791"/>
        <c:scaling>
          <c:orientation val="minMax"/>
          <c:max val="0.55000000000000004"/>
          <c:min val="0.2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39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nickel!$B$2</c:f>
              <c:strCache>
                <c:ptCount val="1"/>
                <c:pt idx="0">
                  <c:v>LME nickel 3-month</c:v>
                </c:pt>
              </c:strCache>
            </c:strRef>
          </c:tx>
          <c:spPr>
            <a:ln w="28575" cap="rnd">
              <a:solidFill>
                <a:schemeClr val="accent1"/>
              </a:solidFill>
              <a:round/>
            </a:ln>
            <a:effectLst/>
          </c:spPr>
          <c:marker>
            <c:symbol val="none"/>
          </c:marker>
          <c:cat>
            <c:numRef>
              <c:f>nickel!$A$3:$A$625</c:f>
              <c:numCache>
                <c:formatCode>dd\-mmm\-yyyy</c:formatCode>
                <c:ptCount val="623"/>
                <c:pt idx="0">
                  <c:v>42738</c:v>
                </c:pt>
                <c:pt idx="1">
                  <c:v>42739</c:v>
                </c:pt>
                <c:pt idx="2">
                  <c:v>42740</c:v>
                </c:pt>
                <c:pt idx="3">
                  <c:v>42741</c:v>
                </c:pt>
                <c:pt idx="4">
                  <c:v>42744</c:v>
                </c:pt>
                <c:pt idx="5">
                  <c:v>42745</c:v>
                </c:pt>
                <c:pt idx="6">
                  <c:v>42746</c:v>
                </c:pt>
                <c:pt idx="7">
                  <c:v>42747</c:v>
                </c:pt>
                <c:pt idx="8">
                  <c:v>42748</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42779</c:v>
                </c:pt>
                <c:pt idx="28">
                  <c:v>42780</c:v>
                </c:pt>
                <c:pt idx="29">
                  <c:v>42781</c:v>
                </c:pt>
                <c:pt idx="30">
                  <c:v>42782</c:v>
                </c:pt>
                <c:pt idx="31">
                  <c:v>42787</c:v>
                </c:pt>
                <c:pt idx="32">
                  <c:v>42788</c:v>
                </c:pt>
                <c:pt idx="33">
                  <c:v>42789</c:v>
                </c:pt>
                <c:pt idx="34">
                  <c:v>42793</c:v>
                </c:pt>
                <c:pt idx="35">
                  <c:v>42794</c:v>
                </c:pt>
                <c:pt idx="36">
                  <c:v>42795</c:v>
                </c:pt>
                <c:pt idx="37">
                  <c:v>42796</c:v>
                </c:pt>
                <c:pt idx="38">
                  <c:v>42797</c:v>
                </c:pt>
                <c:pt idx="39">
                  <c:v>42800</c:v>
                </c:pt>
                <c:pt idx="40">
                  <c:v>42801</c:v>
                </c:pt>
                <c:pt idx="41">
                  <c:v>42802</c:v>
                </c:pt>
                <c:pt idx="42">
                  <c:v>42803</c:v>
                </c:pt>
                <c:pt idx="43">
                  <c:v>42804</c:v>
                </c:pt>
                <c:pt idx="44">
                  <c:v>42807</c:v>
                </c:pt>
                <c:pt idx="45">
                  <c:v>42808</c:v>
                </c:pt>
                <c:pt idx="46">
                  <c:v>42809</c:v>
                </c:pt>
                <c:pt idx="47">
                  <c:v>42810</c:v>
                </c:pt>
                <c:pt idx="48">
                  <c:v>42814</c:v>
                </c:pt>
                <c:pt idx="49">
                  <c:v>42815</c:v>
                </c:pt>
                <c:pt idx="50">
                  <c:v>42816</c:v>
                </c:pt>
                <c:pt idx="51">
                  <c:v>42817</c:v>
                </c:pt>
                <c:pt idx="52">
                  <c:v>42818</c:v>
                </c:pt>
                <c:pt idx="53">
                  <c:v>42821</c:v>
                </c:pt>
                <c:pt idx="54">
                  <c:v>42822</c:v>
                </c:pt>
                <c:pt idx="55">
                  <c:v>42823</c:v>
                </c:pt>
                <c:pt idx="56">
                  <c:v>42824</c:v>
                </c:pt>
                <c:pt idx="57">
                  <c:v>42825</c:v>
                </c:pt>
                <c:pt idx="58">
                  <c:v>42828</c:v>
                </c:pt>
                <c:pt idx="59">
                  <c:v>42829</c:v>
                </c:pt>
                <c:pt idx="60">
                  <c:v>42830</c:v>
                </c:pt>
                <c:pt idx="61">
                  <c:v>42831</c:v>
                </c:pt>
                <c:pt idx="62">
                  <c:v>42832</c:v>
                </c:pt>
                <c:pt idx="63">
                  <c:v>42835</c:v>
                </c:pt>
                <c:pt idx="64">
                  <c:v>42836</c:v>
                </c:pt>
                <c:pt idx="65">
                  <c:v>42837</c:v>
                </c:pt>
                <c:pt idx="66">
                  <c:v>42838</c:v>
                </c:pt>
                <c:pt idx="67">
                  <c:v>42842</c:v>
                </c:pt>
                <c:pt idx="68">
                  <c:v>42843</c:v>
                </c:pt>
                <c:pt idx="69">
                  <c:v>42844</c:v>
                </c:pt>
                <c:pt idx="70">
                  <c:v>42845</c:v>
                </c:pt>
                <c:pt idx="71">
                  <c:v>42846</c:v>
                </c:pt>
                <c:pt idx="72">
                  <c:v>42849</c:v>
                </c:pt>
                <c:pt idx="73">
                  <c:v>42850</c:v>
                </c:pt>
                <c:pt idx="74">
                  <c:v>42851</c:v>
                </c:pt>
                <c:pt idx="75">
                  <c:v>42852</c:v>
                </c:pt>
                <c:pt idx="76">
                  <c:v>42853</c:v>
                </c:pt>
                <c:pt idx="77">
                  <c:v>42857</c:v>
                </c:pt>
                <c:pt idx="78">
                  <c:v>42858</c:v>
                </c:pt>
                <c:pt idx="79">
                  <c:v>42859</c:v>
                </c:pt>
                <c:pt idx="80">
                  <c:v>42860</c:v>
                </c:pt>
                <c:pt idx="81">
                  <c:v>42863</c:v>
                </c:pt>
                <c:pt idx="82">
                  <c:v>42864</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42885</c:v>
                </c:pt>
                <c:pt idx="97">
                  <c:v>42886</c:v>
                </c:pt>
                <c:pt idx="98">
                  <c:v>42887</c:v>
                </c:pt>
                <c:pt idx="99">
                  <c:v>42888</c:v>
                </c:pt>
                <c:pt idx="100">
                  <c:v>42891</c:v>
                </c:pt>
                <c:pt idx="101">
                  <c:v>42892</c:v>
                </c:pt>
                <c:pt idx="102">
                  <c:v>42893</c:v>
                </c:pt>
                <c:pt idx="103">
                  <c:v>42894</c:v>
                </c:pt>
                <c:pt idx="104">
                  <c:v>42895</c:v>
                </c:pt>
                <c:pt idx="105">
                  <c:v>42898</c:v>
                </c:pt>
                <c:pt idx="106">
                  <c:v>42899</c:v>
                </c:pt>
                <c:pt idx="107">
                  <c:v>42900</c:v>
                </c:pt>
                <c:pt idx="108">
                  <c:v>42901</c:v>
                </c:pt>
                <c:pt idx="109">
                  <c:v>42902</c:v>
                </c:pt>
                <c:pt idx="110">
                  <c:v>42905</c:v>
                </c:pt>
                <c:pt idx="111">
                  <c:v>42906</c:v>
                </c:pt>
                <c:pt idx="112">
                  <c:v>42907</c:v>
                </c:pt>
                <c:pt idx="113">
                  <c:v>42908</c:v>
                </c:pt>
                <c:pt idx="114">
                  <c:v>42909</c:v>
                </c:pt>
                <c:pt idx="115">
                  <c:v>42912</c:v>
                </c:pt>
                <c:pt idx="116">
                  <c:v>42913</c:v>
                </c:pt>
                <c:pt idx="117">
                  <c:v>42914</c:v>
                </c:pt>
                <c:pt idx="118">
                  <c:v>42915</c:v>
                </c:pt>
                <c:pt idx="119">
                  <c:v>42916</c:v>
                </c:pt>
                <c:pt idx="120">
                  <c:v>42919</c:v>
                </c:pt>
                <c:pt idx="121">
                  <c:v>42921</c:v>
                </c:pt>
                <c:pt idx="122">
                  <c:v>42922</c:v>
                </c:pt>
                <c:pt idx="123">
                  <c:v>42923</c:v>
                </c:pt>
                <c:pt idx="124">
                  <c:v>42926</c:v>
                </c:pt>
                <c:pt idx="125">
                  <c:v>42927</c:v>
                </c:pt>
                <c:pt idx="126">
                  <c:v>42929</c:v>
                </c:pt>
                <c:pt idx="127">
                  <c:v>42930</c:v>
                </c:pt>
                <c:pt idx="128">
                  <c:v>42933</c:v>
                </c:pt>
                <c:pt idx="129">
                  <c:v>42934</c:v>
                </c:pt>
                <c:pt idx="130">
                  <c:v>42935</c:v>
                </c:pt>
                <c:pt idx="131">
                  <c:v>42936</c:v>
                </c:pt>
                <c:pt idx="132">
                  <c:v>42941</c:v>
                </c:pt>
                <c:pt idx="133">
                  <c:v>42942</c:v>
                </c:pt>
                <c:pt idx="134">
                  <c:v>42943</c:v>
                </c:pt>
                <c:pt idx="135">
                  <c:v>42944</c:v>
                </c:pt>
                <c:pt idx="136">
                  <c:v>42947</c:v>
                </c:pt>
                <c:pt idx="137">
                  <c:v>42948</c:v>
                </c:pt>
                <c:pt idx="138">
                  <c:v>42949</c:v>
                </c:pt>
                <c:pt idx="139">
                  <c:v>42950</c:v>
                </c:pt>
                <c:pt idx="140">
                  <c:v>42951</c:v>
                </c:pt>
                <c:pt idx="141">
                  <c:v>42954</c:v>
                </c:pt>
                <c:pt idx="142">
                  <c:v>42955</c:v>
                </c:pt>
                <c:pt idx="143">
                  <c:v>42956</c:v>
                </c:pt>
                <c:pt idx="144">
                  <c:v>42957</c:v>
                </c:pt>
                <c:pt idx="145">
                  <c:v>42958</c:v>
                </c:pt>
                <c:pt idx="146">
                  <c:v>42962</c:v>
                </c:pt>
                <c:pt idx="147">
                  <c:v>42964</c:v>
                </c:pt>
                <c:pt idx="148">
                  <c:v>42965</c:v>
                </c:pt>
                <c:pt idx="149">
                  <c:v>42968</c:v>
                </c:pt>
                <c:pt idx="150">
                  <c:v>42969</c:v>
                </c:pt>
                <c:pt idx="151">
                  <c:v>42970</c:v>
                </c:pt>
                <c:pt idx="152">
                  <c:v>42971</c:v>
                </c:pt>
                <c:pt idx="153">
                  <c:v>42976</c:v>
                </c:pt>
                <c:pt idx="154">
                  <c:v>42977</c:v>
                </c:pt>
                <c:pt idx="155">
                  <c:v>42978</c:v>
                </c:pt>
                <c:pt idx="156">
                  <c:v>42979</c:v>
                </c:pt>
                <c:pt idx="157">
                  <c:v>42983</c:v>
                </c:pt>
                <c:pt idx="158">
                  <c:v>42984</c:v>
                </c:pt>
                <c:pt idx="159">
                  <c:v>42985</c:v>
                </c:pt>
                <c:pt idx="160">
                  <c:v>42986</c:v>
                </c:pt>
                <c:pt idx="161">
                  <c:v>42989</c:v>
                </c:pt>
                <c:pt idx="162">
                  <c:v>42990</c:v>
                </c:pt>
                <c:pt idx="163">
                  <c:v>42991</c:v>
                </c:pt>
                <c:pt idx="164">
                  <c:v>42992</c:v>
                </c:pt>
                <c:pt idx="165">
                  <c:v>42993</c:v>
                </c:pt>
                <c:pt idx="166">
                  <c:v>42997</c:v>
                </c:pt>
                <c:pt idx="167">
                  <c:v>42998</c:v>
                </c:pt>
                <c:pt idx="168">
                  <c:v>42999</c:v>
                </c:pt>
                <c:pt idx="169">
                  <c:v>43000</c:v>
                </c:pt>
                <c:pt idx="170">
                  <c:v>43003</c:v>
                </c:pt>
                <c:pt idx="171">
                  <c:v>43004</c:v>
                </c:pt>
                <c:pt idx="172">
                  <c:v>43005</c:v>
                </c:pt>
                <c:pt idx="173">
                  <c:v>43006</c:v>
                </c:pt>
                <c:pt idx="174">
                  <c:v>43007</c:v>
                </c:pt>
                <c:pt idx="175">
                  <c:v>43010</c:v>
                </c:pt>
                <c:pt idx="176">
                  <c:v>43011</c:v>
                </c:pt>
                <c:pt idx="177">
                  <c:v>43012</c:v>
                </c:pt>
                <c:pt idx="178">
                  <c:v>43013</c:v>
                </c:pt>
                <c:pt idx="179">
                  <c:v>43014</c:v>
                </c:pt>
                <c:pt idx="180">
                  <c:v>43017</c:v>
                </c:pt>
                <c:pt idx="181">
                  <c:v>43018</c:v>
                </c:pt>
                <c:pt idx="182">
                  <c:v>43019</c:v>
                </c:pt>
                <c:pt idx="183">
                  <c:v>43020</c:v>
                </c:pt>
                <c:pt idx="184">
                  <c:v>43021</c:v>
                </c:pt>
                <c:pt idx="185">
                  <c:v>43024</c:v>
                </c:pt>
                <c:pt idx="186">
                  <c:v>43025</c:v>
                </c:pt>
                <c:pt idx="187">
                  <c:v>43026</c:v>
                </c:pt>
                <c:pt idx="188">
                  <c:v>43027</c:v>
                </c:pt>
                <c:pt idx="189">
                  <c:v>43028</c:v>
                </c:pt>
                <c:pt idx="190">
                  <c:v>43031</c:v>
                </c:pt>
                <c:pt idx="191">
                  <c:v>43032</c:v>
                </c:pt>
                <c:pt idx="192">
                  <c:v>43033</c:v>
                </c:pt>
                <c:pt idx="193">
                  <c:v>43034</c:v>
                </c:pt>
                <c:pt idx="194">
                  <c:v>43035</c:v>
                </c:pt>
                <c:pt idx="195">
                  <c:v>43038</c:v>
                </c:pt>
                <c:pt idx="196">
                  <c:v>43039</c:v>
                </c:pt>
                <c:pt idx="197">
                  <c:v>43040</c:v>
                </c:pt>
                <c:pt idx="198">
                  <c:v>43041</c:v>
                </c:pt>
                <c:pt idx="199">
                  <c:v>43042</c:v>
                </c:pt>
                <c:pt idx="200">
                  <c:v>43045</c:v>
                </c:pt>
                <c:pt idx="201">
                  <c:v>43046</c:v>
                </c:pt>
                <c:pt idx="202">
                  <c:v>43047</c:v>
                </c:pt>
                <c:pt idx="203">
                  <c:v>43048</c:v>
                </c:pt>
                <c:pt idx="204">
                  <c:v>43049</c:v>
                </c:pt>
                <c:pt idx="205">
                  <c:v>43052</c:v>
                </c:pt>
                <c:pt idx="206">
                  <c:v>43053</c:v>
                </c:pt>
                <c:pt idx="207">
                  <c:v>43054</c:v>
                </c:pt>
                <c:pt idx="208">
                  <c:v>43055</c:v>
                </c:pt>
                <c:pt idx="209">
                  <c:v>43056</c:v>
                </c:pt>
                <c:pt idx="210">
                  <c:v>43059</c:v>
                </c:pt>
                <c:pt idx="211">
                  <c:v>43060</c:v>
                </c:pt>
                <c:pt idx="212">
                  <c:v>43061</c:v>
                </c:pt>
                <c:pt idx="213">
                  <c:v>43066</c:v>
                </c:pt>
                <c:pt idx="214">
                  <c:v>43067</c:v>
                </c:pt>
                <c:pt idx="215">
                  <c:v>43068</c:v>
                </c:pt>
                <c:pt idx="216">
                  <c:v>43069</c:v>
                </c:pt>
                <c:pt idx="217">
                  <c:v>43070</c:v>
                </c:pt>
                <c:pt idx="218">
                  <c:v>43073</c:v>
                </c:pt>
                <c:pt idx="219">
                  <c:v>43074</c:v>
                </c:pt>
                <c:pt idx="220">
                  <c:v>43075</c:v>
                </c:pt>
                <c:pt idx="221">
                  <c:v>43076</c:v>
                </c:pt>
                <c:pt idx="222">
                  <c:v>43077</c:v>
                </c:pt>
                <c:pt idx="223">
                  <c:v>43080</c:v>
                </c:pt>
                <c:pt idx="224">
                  <c:v>43081</c:v>
                </c:pt>
                <c:pt idx="225">
                  <c:v>43082</c:v>
                </c:pt>
                <c:pt idx="226">
                  <c:v>43083</c:v>
                </c:pt>
                <c:pt idx="227">
                  <c:v>43084</c:v>
                </c:pt>
                <c:pt idx="228">
                  <c:v>43087</c:v>
                </c:pt>
                <c:pt idx="229">
                  <c:v>43088</c:v>
                </c:pt>
                <c:pt idx="230">
                  <c:v>43089</c:v>
                </c:pt>
                <c:pt idx="231">
                  <c:v>43090</c:v>
                </c:pt>
                <c:pt idx="232">
                  <c:v>43091</c:v>
                </c:pt>
                <c:pt idx="233">
                  <c:v>43095</c:v>
                </c:pt>
                <c:pt idx="234">
                  <c:v>43096</c:v>
                </c:pt>
                <c:pt idx="235">
                  <c:v>43097</c:v>
                </c:pt>
                <c:pt idx="236">
                  <c:v>43098</c:v>
                </c:pt>
                <c:pt idx="237">
                  <c:v>43102</c:v>
                </c:pt>
                <c:pt idx="238">
                  <c:v>43103</c:v>
                </c:pt>
                <c:pt idx="239">
                  <c:v>43104</c:v>
                </c:pt>
                <c:pt idx="240">
                  <c:v>43105</c:v>
                </c:pt>
                <c:pt idx="241">
                  <c:v>43108</c:v>
                </c:pt>
                <c:pt idx="242">
                  <c:v>43109</c:v>
                </c:pt>
                <c:pt idx="243">
                  <c:v>43110</c:v>
                </c:pt>
                <c:pt idx="244">
                  <c:v>43111</c:v>
                </c:pt>
                <c:pt idx="245">
                  <c:v>43112</c:v>
                </c:pt>
                <c:pt idx="246">
                  <c:v>43116</c:v>
                </c:pt>
                <c:pt idx="247">
                  <c:v>43117</c:v>
                </c:pt>
                <c:pt idx="248">
                  <c:v>43118</c:v>
                </c:pt>
                <c:pt idx="249">
                  <c:v>43119</c:v>
                </c:pt>
                <c:pt idx="250">
                  <c:v>43122</c:v>
                </c:pt>
                <c:pt idx="251">
                  <c:v>43123</c:v>
                </c:pt>
                <c:pt idx="252">
                  <c:v>43124</c:v>
                </c:pt>
                <c:pt idx="253">
                  <c:v>43125</c:v>
                </c:pt>
                <c:pt idx="254">
                  <c:v>43126</c:v>
                </c:pt>
                <c:pt idx="255">
                  <c:v>43129</c:v>
                </c:pt>
                <c:pt idx="256">
                  <c:v>43130</c:v>
                </c:pt>
                <c:pt idx="257">
                  <c:v>43131</c:v>
                </c:pt>
                <c:pt idx="258">
                  <c:v>43132</c:v>
                </c:pt>
                <c:pt idx="259">
                  <c:v>43136</c:v>
                </c:pt>
                <c:pt idx="260">
                  <c:v>43137</c:v>
                </c:pt>
                <c:pt idx="261">
                  <c:v>43138</c:v>
                </c:pt>
                <c:pt idx="262">
                  <c:v>43139</c:v>
                </c:pt>
                <c:pt idx="263">
                  <c:v>43140</c:v>
                </c:pt>
                <c:pt idx="264">
                  <c:v>43143</c:v>
                </c:pt>
                <c:pt idx="265">
                  <c:v>43144</c:v>
                </c:pt>
                <c:pt idx="266">
                  <c:v>43145</c:v>
                </c:pt>
                <c:pt idx="267">
                  <c:v>43146</c:v>
                </c:pt>
                <c:pt idx="268">
                  <c:v>43147</c:v>
                </c:pt>
                <c:pt idx="269">
                  <c:v>43151</c:v>
                </c:pt>
                <c:pt idx="270">
                  <c:v>43152</c:v>
                </c:pt>
                <c:pt idx="271">
                  <c:v>43153</c:v>
                </c:pt>
                <c:pt idx="272">
                  <c:v>43154</c:v>
                </c:pt>
                <c:pt idx="273">
                  <c:v>43157</c:v>
                </c:pt>
                <c:pt idx="274">
                  <c:v>43158</c:v>
                </c:pt>
                <c:pt idx="275">
                  <c:v>43159</c:v>
                </c:pt>
                <c:pt idx="276">
                  <c:v>43160</c:v>
                </c:pt>
                <c:pt idx="277">
                  <c:v>43161</c:v>
                </c:pt>
                <c:pt idx="278">
                  <c:v>43164</c:v>
                </c:pt>
                <c:pt idx="279">
                  <c:v>43165</c:v>
                </c:pt>
                <c:pt idx="280">
                  <c:v>43166</c:v>
                </c:pt>
                <c:pt idx="281">
                  <c:v>43167</c:v>
                </c:pt>
                <c:pt idx="282">
                  <c:v>43168</c:v>
                </c:pt>
                <c:pt idx="283">
                  <c:v>43171</c:v>
                </c:pt>
                <c:pt idx="284">
                  <c:v>43172</c:v>
                </c:pt>
                <c:pt idx="285">
                  <c:v>43173</c:v>
                </c:pt>
                <c:pt idx="286">
                  <c:v>43174</c:v>
                </c:pt>
                <c:pt idx="287">
                  <c:v>43175</c:v>
                </c:pt>
                <c:pt idx="288">
                  <c:v>43178</c:v>
                </c:pt>
                <c:pt idx="289">
                  <c:v>43179</c:v>
                </c:pt>
                <c:pt idx="290">
                  <c:v>43180</c:v>
                </c:pt>
                <c:pt idx="291">
                  <c:v>43181</c:v>
                </c:pt>
                <c:pt idx="292">
                  <c:v>43182</c:v>
                </c:pt>
                <c:pt idx="293">
                  <c:v>43185</c:v>
                </c:pt>
                <c:pt idx="294">
                  <c:v>43186</c:v>
                </c:pt>
                <c:pt idx="295">
                  <c:v>43187</c:v>
                </c:pt>
                <c:pt idx="296">
                  <c:v>43188</c:v>
                </c:pt>
                <c:pt idx="297">
                  <c:v>43192</c:v>
                </c:pt>
                <c:pt idx="298">
                  <c:v>43193</c:v>
                </c:pt>
                <c:pt idx="299">
                  <c:v>43194</c:v>
                </c:pt>
                <c:pt idx="300">
                  <c:v>43195</c:v>
                </c:pt>
                <c:pt idx="301">
                  <c:v>43196</c:v>
                </c:pt>
                <c:pt idx="302">
                  <c:v>43199</c:v>
                </c:pt>
                <c:pt idx="303">
                  <c:v>43200</c:v>
                </c:pt>
                <c:pt idx="304">
                  <c:v>43201</c:v>
                </c:pt>
                <c:pt idx="305">
                  <c:v>43202</c:v>
                </c:pt>
                <c:pt idx="306">
                  <c:v>43203</c:v>
                </c:pt>
                <c:pt idx="307">
                  <c:v>43206</c:v>
                </c:pt>
                <c:pt idx="308">
                  <c:v>43207</c:v>
                </c:pt>
                <c:pt idx="309">
                  <c:v>43208</c:v>
                </c:pt>
                <c:pt idx="310">
                  <c:v>43209</c:v>
                </c:pt>
                <c:pt idx="311">
                  <c:v>43210</c:v>
                </c:pt>
                <c:pt idx="312">
                  <c:v>43213</c:v>
                </c:pt>
                <c:pt idx="313">
                  <c:v>43214</c:v>
                </c:pt>
                <c:pt idx="314">
                  <c:v>43215</c:v>
                </c:pt>
                <c:pt idx="315">
                  <c:v>43216</c:v>
                </c:pt>
                <c:pt idx="316">
                  <c:v>43217</c:v>
                </c:pt>
                <c:pt idx="317">
                  <c:v>43220</c:v>
                </c:pt>
                <c:pt idx="318">
                  <c:v>43221</c:v>
                </c:pt>
                <c:pt idx="319">
                  <c:v>43222</c:v>
                </c:pt>
                <c:pt idx="320">
                  <c:v>43223</c:v>
                </c:pt>
                <c:pt idx="321">
                  <c:v>43224</c:v>
                </c:pt>
                <c:pt idx="322">
                  <c:v>43228</c:v>
                </c:pt>
                <c:pt idx="323">
                  <c:v>43229</c:v>
                </c:pt>
                <c:pt idx="324">
                  <c:v>43230</c:v>
                </c:pt>
                <c:pt idx="325">
                  <c:v>43231</c:v>
                </c:pt>
                <c:pt idx="326">
                  <c:v>43234</c:v>
                </c:pt>
                <c:pt idx="327">
                  <c:v>43235</c:v>
                </c:pt>
                <c:pt idx="328">
                  <c:v>43236</c:v>
                </c:pt>
                <c:pt idx="329">
                  <c:v>43237</c:v>
                </c:pt>
                <c:pt idx="330">
                  <c:v>43238</c:v>
                </c:pt>
                <c:pt idx="331">
                  <c:v>43241</c:v>
                </c:pt>
                <c:pt idx="332">
                  <c:v>43242</c:v>
                </c:pt>
                <c:pt idx="333">
                  <c:v>43243</c:v>
                </c:pt>
                <c:pt idx="334">
                  <c:v>43244</c:v>
                </c:pt>
                <c:pt idx="335">
                  <c:v>43245</c:v>
                </c:pt>
                <c:pt idx="336">
                  <c:v>43249</c:v>
                </c:pt>
                <c:pt idx="337">
                  <c:v>43250</c:v>
                </c:pt>
                <c:pt idx="338">
                  <c:v>43251</c:v>
                </c:pt>
                <c:pt idx="339">
                  <c:v>43252</c:v>
                </c:pt>
                <c:pt idx="340">
                  <c:v>43255</c:v>
                </c:pt>
                <c:pt idx="341">
                  <c:v>43256</c:v>
                </c:pt>
                <c:pt idx="342">
                  <c:v>43257</c:v>
                </c:pt>
                <c:pt idx="343">
                  <c:v>43258</c:v>
                </c:pt>
                <c:pt idx="344">
                  <c:v>43259</c:v>
                </c:pt>
                <c:pt idx="345">
                  <c:v>43262</c:v>
                </c:pt>
                <c:pt idx="346">
                  <c:v>43263</c:v>
                </c:pt>
                <c:pt idx="347">
                  <c:v>43264</c:v>
                </c:pt>
                <c:pt idx="348">
                  <c:v>43265</c:v>
                </c:pt>
                <c:pt idx="349">
                  <c:v>43266</c:v>
                </c:pt>
                <c:pt idx="350">
                  <c:v>43269</c:v>
                </c:pt>
                <c:pt idx="351">
                  <c:v>43270</c:v>
                </c:pt>
                <c:pt idx="352">
                  <c:v>43271</c:v>
                </c:pt>
                <c:pt idx="353">
                  <c:v>43272</c:v>
                </c:pt>
                <c:pt idx="354">
                  <c:v>43273</c:v>
                </c:pt>
                <c:pt idx="355">
                  <c:v>43276</c:v>
                </c:pt>
                <c:pt idx="356">
                  <c:v>43277</c:v>
                </c:pt>
                <c:pt idx="357">
                  <c:v>43278</c:v>
                </c:pt>
                <c:pt idx="358">
                  <c:v>43279</c:v>
                </c:pt>
                <c:pt idx="359">
                  <c:v>43280</c:v>
                </c:pt>
                <c:pt idx="360">
                  <c:v>43283</c:v>
                </c:pt>
                <c:pt idx="361">
                  <c:v>43284</c:v>
                </c:pt>
                <c:pt idx="362">
                  <c:v>43286</c:v>
                </c:pt>
                <c:pt idx="363">
                  <c:v>43287</c:v>
                </c:pt>
                <c:pt idx="364">
                  <c:v>43290</c:v>
                </c:pt>
                <c:pt idx="365">
                  <c:v>43291</c:v>
                </c:pt>
                <c:pt idx="366">
                  <c:v>43292</c:v>
                </c:pt>
                <c:pt idx="367">
                  <c:v>43293</c:v>
                </c:pt>
                <c:pt idx="368">
                  <c:v>43294</c:v>
                </c:pt>
                <c:pt idx="369">
                  <c:v>43297</c:v>
                </c:pt>
                <c:pt idx="370">
                  <c:v>43298</c:v>
                </c:pt>
                <c:pt idx="371">
                  <c:v>43299</c:v>
                </c:pt>
                <c:pt idx="372">
                  <c:v>43300</c:v>
                </c:pt>
                <c:pt idx="373">
                  <c:v>43301</c:v>
                </c:pt>
                <c:pt idx="374">
                  <c:v>43304</c:v>
                </c:pt>
                <c:pt idx="375">
                  <c:v>43305</c:v>
                </c:pt>
                <c:pt idx="376">
                  <c:v>43306</c:v>
                </c:pt>
                <c:pt idx="377">
                  <c:v>43307</c:v>
                </c:pt>
                <c:pt idx="378">
                  <c:v>43308</c:v>
                </c:pt>
                <c:pt idx="379">
                  <c:v>43311</c:v>
                </c:pt>
                <c:pt idx="380">
                  <c:v>43312</c:v>
                </c:pt>
                <c:pt idx="381">
                  <c:v>43313</c:v>
                </c:pt>
                <c:pt idx="382">
                  <c:v>43314</c:v>
                </c:pt>
                <c:pt idx="383">
                  <c:v>43315</c:v>
                </c:pt>
                <c:pt idx="384">
                  <c:v>43318</c:v>
                </c:pt>
                <c:pt idx="385">
                  <c:v>43319</c:v>
                </c:pt>
                <c:pt idx="386">
                  <c:v>43320</c:v>
                </c:pt>
                <c:pt idx="387">
                  <c:v>43321</c:v>
                </c:pt>
                <c:pt idx="388">
                  <c:v>43322</c:v>
                </c:pt>
                <c:pt idx="389">
                  <c:v>43325</c:v>
                </c:pt>
                <c:pt idx="390">
                  <c:v>43326</c:v>
                </c:pt>
                <c:pt idx="391">
                  <c:v>43327</c:v>
                </c:pt>
                <c:pt idx="392">
                  <c:v>43328</c:v>
                </c:pt>
                <c:pt idx="393">
                  <c:v>43329</c:v>
                </c:pt>
                <c:pt idx="394">
                  <c:v>43332</c:v>
                </c:pt>
                <c:pt idx="395">
                  <c:v>43333</c:v>
                </c:pt>
                <c:pt idx="396">
                  <c:v>43334</c:v>
                </c:pt>
                <c:pt idx="397">
                  <c:v>43335</c:v>
                </c:pt>
                <c:pt idx="398">
                  <c:v>43336</c:v>
                </c:pt>
                <c:pt idx="399">
                  <c:v>43340</c:v>
                </c:pt>
                <c:pt idx="400">
                  <c:v>43341</c:v>
                </c:pt>
                <c:pt idx="401">
                  <c:v>43342</c:v>
                </c:pt>
                <c:pt idx="402">
                  <c:v>43343</c:v>
                </c:pt>
                <c:pt idx="403">
                  <c:v>43347</c:v>
                </c:pt>
                <c:pt idx="404">
                  <c:v>43348</c:v>
                </c:pt>
                <c:pt idx="405">
                  <c:v>43349</c:v>
                </c:pt>
                <c:pt idx="406">
                  <c:v>43350</c:v>
                </c:pt>
                <c:pt idx="407">
                  <c:v>43353</c:v>
                </c:pt>
                <c:pt idx="408">
                  <c:v>43354</c:v>
                </c:pt>
                <c:pt idx="409">
                  <c:v>43355</c:v>
                </c:pt>
                <c:pt idx="410">
                  <c:v>43356</c:v>
                </c:pt>
                <c:pt idx="411">
                  <c:v>43357</c:v>
                </c:pt>
                <c:pt idx="412">
                  <c:v>43360</c:v>
                </c:pt>
                <c:pt idx="413">
                  <c:v>43361</c:v>
                </c:pt>
                <c:pt idx="414">
                  <c:v>43362</c:v>
                </c:pt>
                <c:pt idx="415">
                  <c:v>43363</c:v>
                </c:pt>
                <c:pt idx="416">
                  <c:v>43364</c:v>
                </c:pt>
                <c:pt idx="417">
                  <c:v>43367</c:v>
                </c:pt>
                <c:pt idx="418">
                  <c:v>43368</c:v>
                </c:pt>
                <c:pt idx="419">
                  <c:v>43369</c:v>
                </c:pt>
                <c:pt idx="420">
                  <c:v>43370</c:v>
                </c:pt>
                <c:pt idx="421">
                  <c:v>43371</c:v>
                </c:pt>
                <c:pt idx="422">
                  <c:v>43374</c:v>
                </c:pt>
                <c:pt idx="423">
                  <c:v>43375</c:v>
                </c:pt>
                <c:pt idx="424">
                  <c:v>43376</c:v>
                </c:pt>
                <c:pt idx="425">
                  <c:v>43377</c:v>
                </c:pt>
                <c:pt idx="426">
                  <c:v>43378</c:v>
                </c:pt>
                <c:pt idx="427">
                  <c:v>43381</c:v>
                </c:pt>
                <c:pt idx="428">
                  <c:v>43382</c:v>
                </c:pt>
                <c:pt idx="429">
                  <c:v>43383</c:v>
                </c:pt>
                <c:pt idx="430">
                  <c:v>43384</c:v>
                </c:pt>
                <c:pt idx="431">
                  <c:v>43385</c:v>
                </c:pt>
                <c:pt idx="432">
                  <c:v>43388</c:v>
                </c:pt>
                <c:pt idx="433">
                  <c:v>43389</c:v>
                </c:pt>
                <c:pt idx="434">
                  <c:v>43390</c:v>
                </c:pt>
                <c:pt idx="435">
                  <c:v>43391</c:v>
                </c:pt>
                <c:pt idx="436">
                  <c:v>43392</c:v>
                </c:pt>
                <c:pt idx="437">
                  <c:v>43395</c:v>
                </c:pt>
                <c:pt idx="438">
                  <c:v>43396</c:v>
                </c:pt>
                <c:pt idx="439">
                  <c:v>43397</c:v>
                </c:pt>
                <c:pt idx="440">
                  <c:v>43398</c:v>
                </c:pt>
                <c:pt idx="441">
                  <c:v>43399</c:v>
                </c:pt>
                <c:pt idx="442">
                  <c:v>43402</c:v>
                </c:pt>
                <c:pt idx="443">
                  <c:v>43403</c:v>
                </c:pt>
                <c:pt idx="444">
                  <c:v>43404</c:v>
                </c:pt>
                <c:pt idx="445">
                  <c:v>43405</c:v>
                </c:pt>
                <c:pt idx="446">
                  <c:v>43406</c:v>
                </c:pt>
                <c:pt idx="447">
                  <c:v>43409</c:v>
                </c:pt>
                <c:pt idx="448">
                  <c:v>43410</c:v>
                </c:pt>
                <c:pt idx="449">
                  <c:v>43411</c:v>
                </c:pt>
                <c:pt idx="450">
                  <c:v>43412</c:v>
                </c:pt>
                <c:pt idx="451">
                  <c:v>43413</c:v>
                </c:pt>
                <c:pt idx="452">
                  <c:v>43416</c:v>
                </c:pt>
                <c:pt idx="453">
                  <c:v>43417</c:v>
                </c:pt>
                <c:pt idx="454">
                  <c:v>43418</c:v>
                </c:pt>
                <c:pt idx="455">
                  <c:v>43419</c:v>
                </c:pt>
                <c:pt idx="456">
                  <c:v>43420</c:v>
                </c:pt>
                <c:pt idx="457">
                  <c:v>43423</c:v>
                </c:pt>
                <c:pt idx="458">
                  <c:v>43424</c:v>
                </c:pt>
                <c:pt idx="459">
                  <c:v>43425</c:v>
                </c:pt>
                <c:pt idx="460">
                  <c:v>43430</c:v>
                </c:pt>
                <c:pt idx="461">
                  <c:v>43431</c:v>
                </c:pt>
                <c:pt idx="462">
                  <c:v>43432</c:v>
                </c:pt>
                <c:pt idx="463">
                  <c:v>43433</c:v>
                </c:pt>
                <c:pt idx="464">
                  <c:v>43434</c:v>
                </c:pt>
                <c:pt idx="465">
                  <c:v>43437</c:v>
                </c:pt>
                <c:pt idx="466">
                  <c:v>43438</c:v>
                </c:pt>
                <c:pt idx="467">
                  <c:v>43439</c:v>
                </c:pt>
                <c:pt idx="468">
                  <c:v>43440</c:v>
                </c:pt>
                <c:pt idx="469">
                  <c:v>43441</c:v>
                </c:pt>
                <c:pt idx="470">
                  <c:v>43444</c:v>
                </c:pt>
                <c:pt idx="471">
                  <c:v>43445</c:v>
                </c:pt>
                <c:pt idx="472">
                  <c:v>43446</c:v>
                </c:pt>
                <c:pt idx="473">
                  <c:v>43447</c:v>
                </c:pt>
                <c:pt idx="474">
                  <c:v>43448</c:v>
                </c:pt>
                <c:pt idx="475">
                  <c:v>43451</c:v>
                </c:pt>
                <c:pt idx="476">
                  <c:v>43452</c:v>
                </c:pt>
                <c:pt idx="477">
                  <c:v>43453</c:v>
                </c:pt>
                <c:pt idx="478">
                  <c:v>43454</c:v>
                </c:pt>
                <c:pt idx="479">
                  <c:v>43455</c:v>
                </c:pt>
                <c:pt idx="480">
                  <c:v>43458</c:v>
                </c:pt>
                <c:pt idx="481">
                  <c:v>43461</c:v>
                </c:pt>
                <c:pt idx="482">
                  <c:v>43462</c:v>
                </c:pt>
                <c:pt idx="483">
                  <c:v>43465</c:v>
                </c:pt>
                <c:pt idx="484">
                  <c:v>43467</c:v>
                </c:pt>
                <c:pt idx="485">
                  <c:v>43468</c:v>
                </c:pt>
                <c:pt idx="486">
                  <c:v>43469</c:v>
                </c:pt>
                <c:pt idx="487">
                  <c:v>43472</c:v>
                </c:pt>
                <c:pt idx="488">
                  <c:v>43473</c:v>
                </c:pt>
                <c:pt idx="489">
                  <c:v>43474</c:v>
                </c:pt>
                <c:pt idx="490">
                  <c:v>43475</c:v>
                </c:pt>
                <c:pt idx="491">
                  <c:v>43476</c:v>
                </c:pt>
                <c:pt idx="492">
                  <c:v>43479</c:v>
                </c:pt>
                <c:pt idx="493">
                  <c:v>43480</c:v>
                </c:pt>
                <c:pt idx="494">
                  <c:v>43481</c:v>
                </c:pt>
                <c:pt idx="495">
                  <c:v>43482</c:v>
                </c:pt>
                <c:pt idx="496">
                  <c:v>43483</c:v>
                </c:pt>
                <c:pt idx="497">
                  <c:v>43487</c:v>
                </c:pt>
                <c:pt idx="498">
                  <c:v>43488</c:v>
                </c:pt>
                <c:pt idx="499">
                  <c:v>43489</c:v>
                </c:pt>
                <c:pt idx="500">
                  <c:v>43490</c:v>
                </c:pt>
                <c:pt idx="501">
                  <c:v>43493</c:v>
                </c:pt>
                <c:pt idx="502">
                  <c:v>43494</c:v>
                </c:pt>
                <c:pt idx="503">
                  <c:v>43495</c:v>
                </c:pt>
                <c:pt idx="504">
                  <c:v>43496</c:v>
                </c:pt>
                <c:pt idx="505">
                  <c:v>43497</c:v>
                </c:pt>
                <c:pt idx="506">
                  <c:v>43500</c:v>
                </c:pt>
                <c:pt idx="507">
                  <c:v>43501</c:v>
                </c:pt>
                <c:pt idx="508">
                  <c:v>43502</c:v>
                </c:pt>
                <c:pt idx="509">
                  <c:v>43503</c:v>
                </c:pt>
                <c:pt idx="510">
                  <c:v>43504</c:v>
                </c:pt>
                <c:pt idx="511">
                  <c:v>43507</c:v>
                </c:pt>
                <c:pt idx="512">
                  <c:v>43508</c:v>
                </c:pt>
                <c:pt idx="513">
                  <c:v>43509</c:v>
                </c:pt>
                <c:pt idx="514">
                  <c:v>43510</c:v>
                </c:pt>
                <c:pt idx="515">
                  <c:v>43511</c:v>
                </c:pt>
                <c:pt idx="516">
                  <c:v>43515</c:v>
                </c:pt>
                <c:pt idx="517">
                  <c:v>43516</c:v>
                </c:pt>
                <c:pt idx="518">
                  <c:v>43517</c:v>
                </c:pt>
                <c:pt idx="519">
                  <c:v>43518</c:v>
                </c:pt>
                <c:pt idx="520">
                  <c:v>43521</c:v>
                </c:pt>
                <c:pt idx="521">
                  <c:v>43522</c:v>
                </c:pt>
                <c:pt idx="522">
                  <c:v>43523</c:v>
                </c:pt>
                <c:pt idx="523">
                  <c:v>43524</c:v>
                </c:pt>
                <c:pt idx="524">
                  <c:v>43525</c:v>
                </c:pt>
                <c:pt idx="525">
                  <c:v>43528</c:v>
                </c:pt>
                <c:pt idx="526">
                  <c:v>43529</c:v>
                </c:pt>
                <c:pt idx="527">
                  <c:v>43530</c:v>
                </c:pt>
                <c:pt idx="528">
                  <c:v>43531</c:v>
                </c:pt>
                <c:pt idx="529">
                  <c:v>43532</c:v>
                </c:pt>
                <c:pt idx="530">
                  <c:v>43535</c:v>
                </c:pt>
                <c:pt idx="531">
                  <c:v>43536</c:v>
                </c:pt>
                <c:pt idx="532">
                  <c:v>43537</c:v>
                </c:pt>
                <c:pt idx="533">
                  <c:v>43538</c:v>
                </c:pt>
                <c:pt idx="534">
                  <c:v>43539</c:v>
                </c:pt>
                <c:pt idx="535">
                  <c:v>43542</c:v>
                </c:pt>
                <c:pt idx="536">
                  <c:v>43543</c:v>
                </c:pt>
                <c:pt idx="537">
                  <c:v>43544</c:v>
                </c:pt>
                <c:pt idx="538">
                  <c:v>43545</c:v>
                </c:pt>
                <c:pt idx="539">
                  <c:v>43546</c:v>
                </c:pt>
                <c:pt idx="540">
                  <c:v>43549</c:v>
                </c:pt>
                <c:pt idx="541">
                  <c:v>43550</c:v>
                </c:pt>
                <c:pt idx="542">
                  <c:v>43551</c:v>
                </c:pt>
                <c:pt idx="543">
                  <c:v>43552</c:v>
                </c:pt>
                <c:pt idx="544">
                  <c:v>43553</c:v>
                </c:pt>
                <c:pt idx="545">
                  <c:v>43556</c:v>
                </c:pt>
                <c:pt idx="546">
                  <c:v>43557</c:v>
                </c:pt>
                <c:pt idx="547">
                  <c:v>43558</c:v>
                </c:pt>
                <c:pt idx="548">
                  <c:v>43559</c:v>
                </c:pt>
                <c:pt idx="549">
                  <c:v>43560</c:v>
                </c:pt>
                <c:pt idx="550">
                  <c:v>43563</c:v>
                </c:pt>
                <c:pt idx="551">
                  <c:v>43564</c:v>
                </c:pt>
                <c:pt idx="552">
                  <c:v>43565</c:v>
                </c:pt>
                <c:pt idx="553">
                  <c:v>43566</c:v>
                </c:pt>
                <c:pt idx="554">
                  <c:v>43567</c:v>
                </c:pt>
                <c:pt idx="555">
                  <c:v>43570</c:v>
                </c:pt>
                <c:pt idx="556">
                  <c:v>43571</c:v>
                </c:pt>
                <c:pt idx="557">
                  <c:v>43572</c:v>
                </c:pt>
                <c:pt idx="558">
                  <c:v>43573</c:v>
                </c:pt>
                <c:pt idx="559">
                  <c:v>43578</c:v>
                </c:pt>
                <c:pt idx="560">
                  <c:v>43579</c:v>
                </c:pt>
                <c:pt idx="561">
                  <c:v>43580</c:v>
                </c:pt>
                <c:pt idx="562">
                  <c:v>43581</c:v>
                </c:pt>
                <c:pt idx="563">
                  <c:v>43584</c:v>
                </c:pt>
                <c:pt idx="564">
                  <c:v>43585</c:v>
                </c:pt>
                <c:pt idx="565">
                  <c:v>43586</c:v>
                </c:pt>
                <c:pt idx="566">
                  <c:v>43587</c:v>
                </c:pt>
                <c:pt idx="567">
                  <c:v>43588</c:v>
                </c:pt>
                <c:pt idx="568">
                  <c:v>43592</c:v>
                </c:pt>
                <c:pt idx="569">
                  <c:v>43593</c:v>
                </c:pt>
                <c:pt idx="570">
                  <c:v>43594</c:v>
                </c:pt>
                <c:pt idx="571">
                  <c:v>43595</c:v>
                </c:pt>
                <c:pt idx="572">
                  <c:v>43598</c:v>
                </c:pt>
                <c:pt idx="573">
                  <c:v>43599</c:v>
                </c:pt>
                <c:pt idx="574">
                  <c:v>43600</c:v>
                </c:pt>
                <c:pt idx="575">
                  <c:v>43601</c:v>
                </c:pt>
                <c:pt idx="576">
                  <c:v>43602</c:v>
                </c:pt>
                <c:pt idx="577">
                  <c:v>43605</c:v>
                </c:pt>
                <c:pt idx="578">
                  <c:v>43606</c:v>
                </c:pt>
                <c:pt idx="579">
                  <c:v>43607</c:v>
                </c:pt>
                <c:pt idx="580">
                  <c:v>43608</c:v>
                </c:pt>
                <c:pt idx="581">
                  <c:v>43609</c:v>
                </c:pt>
                <c:pt idx="582">
                  <c:v>43613</c:v>
                </c:pt>
                <c:pt idx="583">
                  <c:v>43614</c:v>
                </c:pt>
                <c:pt idx="584">
                  <c:v>43615</c:v>
                </c:pt>
                <c:pt idx="585">
                  <c:v>43616</c:v>
                </c:pt>
                <c:pt idx="586">
                  <c:v>43619</c:v>
                </c:pt>
                <c:pt idx="587">
                  <c:v>43620</c:v>
                </c:pt>
                <c:pt idx="588">
                  <c:v>43621</c:v>
                </c:pt>
                <c:pt idx="589">
                  <c:v>43622</c:v>
                </c:pt>
                <c:pt idx="590">
                  <c:v>43623</c:v>
                </c:pt>
                <c:pt idx="591">
                  <c:v>43626</c:v>
                </c:pt>
                <c:pt idx="592">
                  <c:v>43627</c:v>
                </c:pt>
                <c:pt idx="593">
                  <c:v>43628</c:v>
                </c:pt>
                <c:pt idx="594">
                  <c:v>43629</c:v>
                </c:pt>
                <c:pt idx="595">
                  <c:v>43630</c:v>
                </c:pt>
                <c:pt idx="596">
                  <c:v>43633</c:v>
                </c:pt>
                <c:pt idx="597">
                  <c:v>43634</c:v>
                </c:pt>
                <c:pt idx="598">
                  <c:v>43635</c:v>
                </c:pt>
                <c:pt idx="599">
                  <c:v>43636</c:v>
                </c:pt>
                <c:pt idx="600">
                  <c:v>43637</c:v>
                </c:pt>
                <c:pt idx="601">
                  <c:v>43640</c:v>
                </c:pt>
                <c:pt idx="602">
                  <c:v>43641</c:v>
                </c:pt>
                <c:pt idx="603">
                  <c:v>43642</c:v>
                </c:pt>
                <c:pt idx="604">
                  <c:v>43643</c:v>
                </c:pt>
                <c:pt idx="605">
                  <c:v>43644</c:v>
                </c:pt>
                <c:pt idx="606">
                  <c:v>43647</c:v>
                </c:pt>
                <c:pt idx="607">
                  <c:v>43648</c:v>
                </c:pt>
                <c:pt idx="608">
                  <c:v>43649</c:v>
                </c:pt>
                <c:pt idx="609">
                  <c:v>43651</c:v>
                </c:pt>
                <c:pt idx="610">
                  <c:v>43654</c:v>
                </c:pt>
                <c:pt idx="611">
                  <c:v>43655</c:v>
                </c:pt>
                <c:pt idx="612">
                  <c:v>43656</c:v>
                </c:pt>
                <c:pt idx="613">
                  <c:v>43657</c:v>
                </c:pt>
                <c:pt idx="614">
                  <c:v>43658</c:v>
                </c:pt>
                <c:pt idx="615">
                  <c:v>43661</c:v>
                </c:pt>
                <c:pt idx="616">
                  <c:v>43662</c:v>
                </c:pt>
                <c:pt idx="617">
                  <c:v>43663</c:v>
                </c:pt>
                <c:pt idx="618">
                  <c:v>43664</c:v>
                </c:pt>
                <c:pt idx="619">
                  <c:v>43665</c:v>
                </c:pt>
                <c:pt idx="620">
                  <c:v>43668</c:v>
                </c:pt>
                <c:pt idx="621">
                  <c:v>43669</c:v>
                </c:pt>
                <c:pt idx="622">
                  <c:v>43670</c:v>
                </c:pt>
              </c:numCache>
            </c:numRef>
          </c:cat>
          <c:val>
            <c:numRef>
              <c:f>nickel!$B$3:$B$625</c:f>
              <c:numCache>
                <c:formatCode>0.000</c:formatCode>
                <c:ptCount val="623"/>
                <c:pt idx="0">
                  <c:v>10260</c:v>
                </c:pt>
                <c:pt idx="1">
                  <c:v>10022.5</c:v>
                </c:pt>
                <c:pt idx="2">
                  <c:v>10275</c:v>
                </c:pt>
                <c:pt idx="3">
                  <c:v>10235</c:v>
                </c:pt>
                <c:pt idx="4">
                  <c:v>10282.5</c:v>
                </c:pt>
                <c:pt idx="5">
                  <c:v>10472.5</c:v>
                </c:pt>
                <c:pt idx="6">
                  <c:v>10477.5</c:v>
                </c:pt>
                <c:pt idx="7">
                  <c:v>10015</c:v>
                </c:pt>
                <c:pt idx="8">
                  <c:v>10177.5</c:v>
                </c:pt>
                <c:pt idx="9">
                  <c:v>10225</c:v>
                </c:pt>
                <c:pt idx="10">
                  <c:v>10205</c:v>
                </c:pt>
                <c:pt idx="11">
                  <c:v>10095</c:v>
                </c:pt>
                <c:pt idx="12">
                  <c:v>9795</c:v>
                </c:pt>
                <c:pt idx="13">
                  <c:v>9825</c:v>
                </c:pt>
                <c:pt idx="14">
                  <c:v>9795</c:v>
                </c:pt>
                <c:pt idx="15">
                  <c:v>9677.5</c:v>
                </c:pt>
                <c:pt idx="16">
                  <c:v>9627.5</c:v>
                </c:pt>
                <c:pt idx="17">
                  <c:v>9425</c:v>
                </c:pt>
                <c:pt idx="18">
                  <c:v>9535</c:v>
                </c:pt>
                <c:pt idx="19">
                  <c:v>9935</c:v>
                </c:pt>
                <c:pt idx="20">
                  <c:v>10062.5</c:v>
                </c:pt>
                <c:pt idx="21">
                  <c:v>10397.5</c:v>
                </c:pt>
                <c:pt idx="22">
                  <c:v>10215</c:v>
                </c:pt>
                <c:pt idx="23">
                  <c:v>10382.5</c:v>
                </c:pt>
                <c:pt idx="24">
                  <c:v>10432.5</c:v>
                </c:pt>
                <c:pt idx="25">
                  <c:v>10487.5</c:v>
                </c:pt>
                <c:pt idx="26">
                  <c:v>10435</c:v>
                </c:pt>
                <c:pt idx="27">
                  <c:v>10715</c:v>
                </c:pt>
                <c:pt idx="28">
                  <c:v>10862.5</c:v>
                </c:pt>
                <c:pt idx="29">
                  <c:v>10787.5</c:v>
                </c:pt>
                <c:pt idx="30">
                  <c:v>10912.5</c:v>
                </c:pt>
                <c:pt idx="31">
                  <c:v>11062.5</c:v>
                </c:pt>
                <c:pt idx="32">
                  <c:v>10777.5</c:v>
                </c:pt>
                <c:pt idx="33">
                  <c:v>10717.5</c:v>
                </c:pt>
                <c:pt idx="34">
                  <c:v>10957.5</c:v>
                </c:pt>
                <c:pt idx="35">
                  <c:v>10945</c:v>
                </c:pt>
                <c:pt idx="36">
                  <c:v>11062.5</c:v>
                </c:pt>
                <c:pt idx="37">
                  <c:v>10962.5</c:v>
                </c:pt>
                <c:pt idx="38">
                  <c:v>10935</c:v>
                </c:pt>
                <c:pt idx="39">
                  <c:v>10965</c:v>
                </c:pt>
                <c:pt idx="40">
                  <c:v>10957.5</c:v>
                </c:pt>
                <c:pt idx="41">
                  <c:v>10575</c:v>
                </c:pt>
                <c:pt idx="42">
                  <c:v>10105</c:v>
                </c:pt>
                <c:pt idx="43">
                  <c:v>10065</c:v>
                </c:pt>
                <c:pt idx="44">
                  <c:v>10187.5</c:v>
                </c:pt>
                <c:pt idx="45">
                  <c:v>10127.5</c:v>
                </c:pt>
                <c:pt idx="46">
                  <c:v>10235</c:v>
                </c:pt>
                <c:pt idx="47">
                  <c:v>10310</c:v>
                </c:pt>
                <c:pt idx="48">
                  <c:v>10132.5</c:v>
                </c:pt>
                <c:pt idx="49">
                  <c:v>10155</c:v>
                </c:pt>
                <c:pt idx="50">
                  <c:v>9982.5</c:v>
                </c:pt>
                <c:pt idx="51">
                  <c:v>9990</c:v>
                </c:pt>
                <c:pt idx="52">
                  <c:v>9945</c:v>
                </c:pt>
                <c:pt idx="53">
                  <c:v>9747.5</c:v>
                </c:pt>
                <c:pt idx="54">
                  <c:v>9782.5</c:v>
                </c:pt>
                <c:pt idx="55">
                  <c:v>9980</c:v>
                </c:pt>
                <c:pt idx="56">
                  <c:v>10005</c:v>
                </c:pt>
                <c:pt idx="57">
                  <c:v>9952.5</c:v>
                </c:pt>
                <c:pt idx="58">
                  <c:v>10020</c:v>
                </c:pt>
                <c:pt idx="59">
                  <c:v>9962.5</c:v>
                </c:pt>
                <c:pt idx="60">
                  <c:v>10232.5</c:v>
                </c:pt>
                <c:pt idx="61">
                  <c:v>10325</c:v>
                </c:pt>
                <c:pt idx="62">
                  <c:v>10017.5</c:v>
                </c:pt>
                <c:pt idx="63">
                  <c:v>10162.5</c:v>
                </c:pt>
                <c:pt idx="64">
                  <c:v>10112.5</c:v>
                </c:pt>
                <c:pt idx="65">
                  <c:v>9752.5</c:v>
                </c:pt>
                <c:pt idx="66">
                  <c:v>9752.5</c:v>
                </c:pt>
                <c:pt idx="67">
                  <c:v>9752.5</c:v>
                </c:pt>
                <c:pt idx="68">
                  <c:v>9590</c:v>
                </c:pt>
                <c:pt idx="69">
                  <c:v>9487.5</c:v>
                </c:pt>
                <c:pt idx="70">
                  <c:v>9425</c:v>
                </c:pt>
                <c:pt idx="71">
                  <c:v>9455</c:v>
                </c:pt>
                <c:pt idx="72">
                  <c:v>9345</c:v>
                </c:pt>
                <c:pt idx="73">
                  <c:v>9277.5</c:v>
                </c:pt>
                <c:pt idx="74">
                  <c:v>9325</c:v>
                </c:pt>
                <c:pt idx="75">
                  <c:v>9222.5</c:v>
                </c:pt>
                <c:pt idx="76">
                  <c:v>9527.5</c:v>
                </c:pt>
                <c:pt idx="77">
                  <c:v>9502.5</c:v>
                </c:pt>
                <c:pt idx="78">
                  <c:v>9322.5</c:v>
                </c:pt>
                <c:pt idx="79">
                  <c:v>9055</c:v>
                </c:pt>
                <c:pt idx="80">
                  <c:v>8975</c:v>
                </c:pt>
                <c:pt idx="81">
                  <c:v>9082.5</c:v>
                </c:pt>
                <c:pt idx="82">
                  <c:v>9227.5</c:v>
                </c:pt>
                <c:pt idx="83">
                  <c:v>9242.5</c:v>
                </c:pt>
                <c:pt idx="84">
                  <c:v>9372.5</c:v>
                </c:pt>
                <c:pt idx="85">
                  <c:v>9362.5</c:v>
                </c:pt>
                <c:pt idx="86">
                  <c:v>9342.5</c:v>
                </c:pt>
                <c:pt idx="87">
                  <c:v>9085</c:v>
                </c:pt>
                <c:pt idx="88">
                  <c:v>9197.5</c:v>
                </c:pt>
                <c:pt idx="89">
                  <c:v>9030</c:v>
                </c:pt>
                <c:pt idx="90">
                  <c:v>9202.5</c:v>
                </c:pt>
                <c:pt idx="91">
                  <c:v>9445</c:v>
                </c:pt>
                <c:pt idx="92">
                  <c:v>9332.5</c:v>
                </c:pt>
                <c:pt idx="93">
                  <c:v>9155</c:v>
                </c:pt>
                <c:pt idx="94">
                  <c:v>9105</c:v>
                </c:pt>
                <c:pt idx="95">
                  <c:v>9042.5</c:v>
                </c:pt>
                <c:pt idx="96">
                  <c:v>9065</c:v>
                </c:pt>
                <c:pt idx="97">
                  <c:v>8855</c:v>
                </c:pt>
                <c:pt idx="98">
                  <c:v>8857.5</c:v>
                </c:pt>
                <c:pt idx="99">
                  <c:v>8775</c:v>
                </c:pt>
                <c:pt idx="100">
                  <c:v>8865</c:v>
                </c:pt>
                <c:pt idx="101">
                  <c:v>8867.5</c:v>
                </c:pt>
                <c:pt idx="102">
                  <c:v>8912.5</c:v>
                </c:pt>
                <c:pt idx="103">
                  <c:v>8852.5</c:v>
                </c:pt>
                <c:pt idx="104">
                  <c:v>8862.5</c:v>
                </c:pt>
                <c:pt idx="105">
                  <c:v>8970</c:v>
                </c:pt>
                <c:pt idx="106">
                  <c:v>8780</c:v>
                </c:pt>
                <c:pt idx="107">
                  <c:v>8870</c:v>
                </c:pt>
                <c:pt idx="108">
                  <c:v>8882.5</c:v>
                </c:pt>
                <c:pt idx="109">
                  <c:v>8972.5</c:v>
                </c:pt>
                <c:pt idx="110">
                  <c:v>8985</c:v>
                </c:pt>
                <c:pt idx="111">
                  <c:v>9037.5</c:v>
                </c:pt>
                <c:pt idx="112">
                  <c:v>8925</c:v>
                </c:pt>
                <c:pt idx="113">
                  <c:v>8962.5</c:v>
                </c:pt>
                <c:pt idx="114">
                  <c:v>9192.5</c:v>
                </c:pt>
                <c:pt idx="115">
                  <c:v>9090</c:v>
                </c:pt>
                <c:pt idx="116">
                  <c:v>9110</c:v>
                </c:pt>
                <c:pt idx="117">
                  <c:v>9175</c:v>
                </c:pt>
                <c:pt idx="118">
                  <c:v>9327.5</c:v>
                </c:pt>
                <c:pt idx="119">
                  <c:v>9332.5</c:v>
                </c:pt>
                <c:pt idx="120">
                  <c:v>9407.5</c:v>
                </c:pt>
                <c:pt idx="121">
                  <c:v>9110</c:v>
                </c:pt>
                <c:pt idx="122">
                  <c:v>9127.5</c:v>
                </c:pt>
                <c:pt idx="123">
                  <c:v>8992.5</c:v>
                </c:pt>
                <c:pt idx="124">
                  <c:v>8917.5</c:v>
                </c:pt>
                <c:pt idx="125">
                  <c:v>9035</c:v>
                </c:pt>
                <c:pt idx="126">
                  <c:v>9227.5</c:v>
                </c:pt>
                <c:pt idx="127">
                  <c:v>9417.5</c:v>
                </c:pt>
                <c:pt idx="128">
                  <c:v>9642.5</c:v>
                </c:pt>
                <c:pt idx="129">
                  <c:v>9645</c:v>
                </c:pt>
                <c:pt idx="130">
                  <c:v>9777.5</c:v>
                </c:pt>
                <c:pt idx="131">
                  <c:v>9600</c:v>
                </c:pt>
                <c:pt idx="132">
                  <c:v>9932.5</c:v>
                </c:pt>
                <c:pt idx="133">
                  <c:v>9957.5</c:v>
                </c:pt>
                <c:pt idx="134">
                  <c:v>10150</c:v>
                </c:pt>
                <c:pt idx="135">
                  <c:v>10212.5</c:v>
                </c:pt>
                <c:pt idx="136">
                  <c:v>10275</c:v>
                </c:pt>
                <c:pt idx="137">
                  <c:v>10202.5</c:v>
                </c:pt>
                <c:pt idx="138">
                  <c:v>10242.5</c:v>
                </c:pt>
                <c:pt idx="139">
                  <c:v>10300</c:v>
                </c:pt>
                <c:pt idx="140">
                  <c:v>10387.5</c:v>
                </c:pt>
                <c:pt idx="141">
                  <c:v>10357.5</c:v>
                </c:pt>
                <c:pt idx="142">
                  <c:v>10320</c:v>
                </c:pt>
                <c:pt idx="143">
                  <c:v>10755</c:v>
                </c:pt>
                <c:pt idx="144">
                  <c:v>10830</c:v>
                </c:pt>
                <c:pt idx="145">
                  <c:v>10637.5</c:v>
                </c:pt>
                <c:pt idx="146">
                  <c:v>10417.5</c:v>
                </c:pt>
                <c:pt idx="147">
                  <c:v>10762.5</c:v>
                </c:pt>
                <c:pt idx="148">
                  <c:v>10785</c:v>
                </c:pt>
                <c:pt idx="149">
                  <c:v>11215</c:v>
                </c:pt>
                <c:pt idx="150">
                  <c:v>11477.5</c:v>
                </c:pt>
                <c:pt idx="151">
                  <c:v>11497.5</c:v>
                </c:pt>
                <c:pt idx="152">
                  <c:v>11682.5</c:v>
                </c:pt>
                <c:pt idx="153">
                  <c:v>11787.5</c:v>
                </c:pt>
                <c:pt idx="154">
                  <c:v>11627.5</c:v>
                </c:pt>
                <c:pt idx="155">
                  <c:v>11690</c:v>
                </c:pt>
                <c:pt idx="156">
                  <c:v>12077.5</c:v>
                </c:pt>
                <c:pt idx="157">
                  <c:v>12210</c:v>
                </c:pt>
                <c:pt idx="158">
                  <c:v>11987.5</c:v>
                </c:pt>
                <c:pt idx="159">
                  <c:v>12115</c:v>
                </c:pt>
                <c:pt idx="160">
                  <c:v>11937.5</c:v>
                </c:pt>
                <c:pt idx="161">
                  <c:v>11585</c:v>
                </c:pt>
                <c:pt idx="162">
                  <c:v>11645</c:v>
                </c:pt>
                <c:pt idx="163">
                  <c:v>11572.5</c:v>
                </c:pt>
                <c:pt idx="164">
                  <c:v>11337.5</c:v>
                </c:pt>
                <c:pt idx="165">
                  <c:v>11075</c:v>
                </c:pt>
                <c:pt idx="166">
                  <c:v>11010</c:v>
                </c:pt>
                <c:pt idx="167">
                  <c:v>11467.5</c:v>
                </c:pt>
                <c:pt idx="168">
                  <c:v>10935</c:v>
                </c:pt>
                <c:pt idx="169">
                  <c:v>10635</c:v>
                </c:pt>
                <c:pt idx="170">
                  <c:v>10477.5</c:v>
                </c:pt>
                <c:pt idx="171">
                  <c:v>10512.5</c:v>
                </c:pt>
                <c:pt idx="172">
                  <c:v>10597.5</c:v>
                </c:pt>
                <c:pt idx="173">
                  <c:v>10262.5</c:v>
                </c:pt>
                <c:pt idx="174">
                  <c:v>10665</c:v>
                </c:pt>
                <c:pt idx="175">
                  <c:v>10422.5</c:v>
                </c:pt>
                <c:pt idx="176">
                  <c:v>10642.5</c:v>
                </c:pt>
                <c:pt idx="177">
                  <c:v>10725</c:v>
                </c:pt>
                <c:pt idx="178">
                  <c:v>10605</c:v>
                </c:pt>
                <c:pt idx="179">
                  <c:v>10577.5</c:v>
                </c:pt>
                <c:pt idx="180">
                  <c:v>10842.5</c:v>
                </c:pt>
                <c:pt idx="181">
                  <c:v>10992.5</c:v>
                </c:pt>
                <c:pt idx="182">
                  <c:v>11015</c:v>
                </c:pt>
                <c:pt idx="183">
                  <c:v>11210</c:v>
                </c:pt>
                <c:pt idx="184">
                  <c:v>11665</c:v>
                </c:pt>
                <c:pt idx="185">
                  <c:v>11857.5</c:v>
                </c:pt>
                <c:pt idx="186">
                  <c:v>11740</c:v>
                </c:pt>
                <c:pt idx="187">
                  <c:v>11810</c:v>
                </c:pt>
                <c:pt idx="188">
                  <c:v>11735</c:v>
                </c:pt>
                <c:pt idx="189">
                  <c:v>12095</c:v>
                </c:pt>
                <c:pt idx="190">
                  <c:v>11805</c:v>
                </c:pt>
                <c:pt idx="191">
                  <c:v>12015</c:v>
                </c:pt>
                <c:pt idx="192">
                  <c:v>11882.5</c:v>
                </c:pt>
                <c:pt idx="193">
                  <c:v>11885</c:v>
                </c:pt>
                <c:pt idx="194">
                  <c:v>11372.5</c:v>
                </c:pt>
                <c:pt idx="195">
                  <c:v>11537.5</c:v>
                </c:pt>
                <c:pt idx="196">
                  <c:v>11872.5</c:v>
                </c:pt>
                <c:pt idx="197">
                  <c:v>12722.5</c:v>
                </c:pt>
                <c:pt idx="198">
                  <c:v>12640</c:v>
                </c:pt>
                <c:pt idx="199">
                  <c:v>12625</c:v>
                </c:pt>
                <c:pt idx="200">
                  <c:v>12882.5</c:v>
                </c:pt>
                <c:pt idx="201">
                  <c:v>12845</c:v>
                </c:pt>
                <c:pt idx="202">
                  <c:v>12617.5</c:v>
                </c:pt>
                <c:pt idx="203">
                  <c:v>12302.5</c:v>
                </c:pt>
                <c:pt idx="204">
                  <c:v>12347.5</c:v>
                </c:pt>
                <c:pt idx="205">
                  <c:v>12305</c:v>
                </c:pt>
                <c:pt idx="206">
                  <c:v>12332.5</c:v>
                </c:pt>
                <c:pt idx="207">
                  <c:v>11637.5</c:v>
                </c:pt>
                <c:pt idx="208">
                  <c:v>11640</c:v>
                </c:pt>
                <c:pt idx="209">
                  <c:v>11517.5</c:v>
                </c:pt>
                <c:pt idx="210">
                  <c:v>11545</c:v>
                </c:pt>
                <c:pt idx="211">
                  <c:v>11682.5</c:v>
                </c:pt>
                <c:pt idx="212">
                  <c:v>11762.5</c:v>
                </c:pt>
                <c:pt idx="213">
                  <c:v>11652.5</c:v>
                </c:pt>
                <c:pt idx="214">
                  <c:v>11467.5</c:v>
                </c:pt>
                <c:pt idx="215">
                  <c:v>11342.5</c:v>
                </c:pt>
                <c:pt idx="216">
                  <c:v>11330</c:v>
                </c:pt>
                <c:pt idx="217">
                  <c:v>11127.5</c:v>
                </c:pt>
                <c:pt idx="218">
                  <c:v>11385</c:v>
                </c:pt>
                <c:pt idx="219">
                  <c:v>11122.5</c:v>
                </c:pt>
                <c:pt idx="220">
                  <c:v>10855</c:v>
                </c:pt>
                <c:pt idx="221">
                  <c:v>10820</c:v>
                </c:pt>
                <c:pt idx="222">
                  <c:v>11045</c:v>
                </c:pt>
                <c:pt idx="223">
                  <c:v>10890</c:v>
                </c:pt>
                <c:pt idx="224">
                  <c:v>11137.5</c:v>
                </c:pt>
                <c:pt idx="225">
                  <c:v>11150</c:v>
                </c:pt>
                <c:pt idx="226">
                  <c:v>11167.5</c:v>
                </c:pt>
                <c:pt idx="227">
                  <c:v>11245</c:v>
                </c:pt>
                <c:pt idx="228">
                  <c:v>11592.5</c:v>
                </c:pt>
                <c:pt idx="229">
                  <c:v>11690</c:v>
                </c:pt>
                <c:pt idx="230">
                  <c:v>11982.5</c:v>
                </c:pt>
                <c:pt idx="231">
                  <c:v>12042.5</c:v>
                </c:pt>
                <c:pt idx="232">
                  <c:v>12095</c:v>
                </c:pt>
                <c:pt idx="233">
                  <c:v>12095</c:v>
                </c:pt>
                <c:pt idx="234">
                  <c:v>11902.5</c:v>
                </c:pt>
                <c:pt idx="235">
                  <c:v>12177.5</c:v>
                </c:pt>
                <c:pt idx="236">
                  <c:v>12302.5</c:v>
                </c:pt>
                <c:pt idx="237">
                  <c:v>12720</c:v>
                </c:pt>
                <c:pt idx="238">
                  <c:v>12522.5</c:v>
                </c:pt>
                <c:pt idx="239">
                  <c:v>12670</c:v>
                </c:pt>
                <c:pt idx="240">
                  <c:v>12502.5</c:v>
                </c:pt>
                <c:pt idx="241">
                  <c:v>12485</c:v>
                </c:pt>
                <c:pt idx="242">
                  <c:v>12562.5</c:v>
                </c:pt>
                <c:pt idx="243">
                  <c:v>12945</c:v>
                </c:pt>
                <c:pt idx="244">
                  <c:v>12880</c:v>
                </c:pt>
                <c:pt idx="245">
                  <c:v>12687.5</c:v>
                </c:pt>
                <c:pt idx="246">
                  <c:v>12480</c:v>
                </c:pt>
                <c:pt idx="247">
                  <c:v>12465</c:v>
                </c:pt>
                <c:pt idx="248">
                  <c:v>12490</c:v>
                </c:pt>
                <c:pt idx="249">
                  <c:v>12607.5</c:v>
                </c:pt>
                <c:pt idx="250">
                  <c:v>12752.5</c:v>
                </c:pt>
                <c:pt idx="251">
                  <c:v>12810</c:v>
                </c:pt>
                <c:pt idx="252">
                  <c:v>13002.5</c:v>
                </c:pt>
                <c:pt idx="253">
                  <c:v>13722.5</c:v>
                </c:pt>
                <c:pt idx="254">
                  <c:v>13767.5</c:v>
                </c:pt>
                <c:pt idx="255">
                  <c:v>13885</c:v>
                </c:pt>
                <c:pt idx="256">
                  <c:v>13695</c:v>
                </c:pt>
                <c:pt idx="257">
                  <c:v>13547.5</c:v>
                </c:pt>
                <c:pt idx="258">
                  <c:v>13552.5</c:v>
                </c:pt>
                <c:pt idx="259">
                  <c:v>13582.5</c:v>
                </c:pt>
                <c:pt idx="260">
                  <c:v>13370</c:v>
                </c:pt>
                <c:pt idx="261">
                  <c:v>13495</c:v>
                </c:pt>
                <c:pt idx="262">
                  <c:v>13070</c:v>
                </c:pt>
                <c:pt idx="263">
                  <c:v>12997.5</c:v>
                </c:pt>
                <c:pt idx="264">
                  <c:v>13002.5</c:v>
                </c:pt>
                <c:pt idx="265">
                  <c:v>13252.5</c:v>
                </c:pt>
                <c:pt idx="266">
                  <c:v>13655</c:v>
                </c:pt>
                <c:pt idx="267">
                  <c:v>14190</c:v>
                </c:pt>
                <c:pt idx="268">
                  <c:v>14072.5</c:v>
                </c:pt>
                <c:pt idx="269">
                  <c:v>13672.5</c:v>
                </c:pt>
                <c:pt idx="270">
                  <c:v>13632.5</c:v>
                </c:pt>
                <c:pt idx="271">
                  <c:v>13577.5</c:v>
                </c:pt>
                <c:pt idx="272">
                  <c:v>13842.5</c:v>
                </c:pt>
                <c:pt idx="273">
                  <c:v>13942.5</c:v>
                </c:pt>
                <c:pt idx="274">
                  <c:v>13925</c:v>
                </c:pt>
                <c:pt idx="275">
                  <c:v>13835</c:v>
                </c:pt>
                <c:pt idx="276">
                  <c:v>13530</c:v>
                </c:pt>
                <c:pt idx="277">
                  <c:v>13472.5</c:v>
                </c:pt>
                <c:pt idx="278">
                  <c:v>13352.5</c:v>
                </c:pt>
                <c:pt idx="279">
                  <c:v>13577.5</c:v>
                </c:pt>
                <c:pt idx="280">
                  <c:v>13410</c:v>
                </c:pt>
                <c:pt idx="281">
                  <c:v>13297.5</c:v>
                </c:pt>
                <c:pt idx="282">
                  <c:v>13387.5</c:v>
                </c:pt>
                <c:pt idx="283">
                  <c:v>13592.5</c:v>
                </c:pt>
                <c:pt idx="284">
                  <c:v>13872.5</c:v>
                </c:pt>
                <c:pt idx="285">
                  <c:v>13975</c:v>
                </c:pt>
                <c:pt idx="286">
                  <c:v>13705</c:v>
                </c:pt>
                <c:pt idx="287">
                  <c:v>13795</c:v>
                </c:pt>
                <c:pt idx="288">
                  <c:v>13495</c:v>
                </c:pt>
                <c:pt idx="289">
                  <c:v>13537.5</c:v>
                </c:pt>
                <c:pt idx="290">
                  <c:v>13322.5</c:v>
                </c:pt>
                <c:pt idx="291">
                  <c:v>13400</c:v>
                </c:pt>
                <c:pt idx="292">
                  <c:v>13115</c:v>
                </c:pt>
                <c:pt idx="293">
                  <c:v>12872.5</c:v>
                </c:pt>
                <c:pt idx="294">
                  <c:v>13045</c:v>
                </c:pt>
                <c:pt idx="295">
                  <c:v>12967.5</c:v>
                </c:pt>
                <c:pt idx="296">
                  <c:v>13290</c:v>
                </c:pt>
                <c:pt idx="297">
                  <c:v>13290</c:v>
                </c:pt>
                <c:pt idx="298">
                  <c:v>13595</c:v>
                </c:pt>
                <c:pt idx="299">
                  <c:v>13082.5</c:v>
                </c:pt>
                <c:pt idx="300">
                  <c:v>13355</c:v>
                </c:pt>
                <c:pt idx="301">
                  <c:v>12910</c:v>
                </c:pt>
                <c:pt idx="302">
                  <c:v>13235</c:v>
                </c:pt>
                <c:pt idx="303">
                  <c:v>13712.5</c:v>
                </c:pt>
                <c:pt idx="304">
                  <c:v>13787.5</c:v>
                </c:pt>
                <c:pt idx="305">
                  <c:v>13647.5</c:v>
                </c:pt>
                <c:pt idx="306">
                  <c:v>14037.5</c:v>
                </c:pt>
                <c:pt idx="307">
                  <c:v>14205</c:v>
                </c:pt>
                <c:pt idx="308">
                  <c:v>13955</c:v>
                </c:pt>
                <c:pt idx="309">
                  <c:v>15025</c:v>
                </c:pt>
                <c:pt idx="310">
                  <c:v>15785</c:v>
                </c:pt>
                <c:pt idx="311">
                  <c:v>14645</c:v>
                </c:pt>
                <c:pt idx="312">
                  <c:v>14087.5</c:v>
                </c:pt>
                <c:pt idx="313">
                  <c:v>14292.5</c:v>
                </c:pt>
                <c:pt idx="314">
                  <c:v>14145</c:v>
                </c:pt>
                <c:pt idx="315">
                  <c:v>14005</c:v>
                </c:pt>
                <c:pt idx="316">
                  <c:v>13995</c:v>
                </c:pt>
                <c:pt idx="317">
                  <c:v>13767.5</c:v>
                </c:pt>
                <c:pt idx="318">
                  <c:v>13675</c:v>
                </c:pt>
                <c:pt idx="319">
                  <c:v>13965</c:v>
                </c:pt>
                <c:pt idx="320">
                  <c:v>14047.5</c:v>
                </c:pt>
                <c:pt idx="321">
                  <c:v>13882.5</c:v>
                </c:pt>
                <c:pt idx="322">
                  <c:v>13962.5</c:v>
                </c:pt>
                <c:pt idx="323">
                  <c:v>13845</c:v>
                </c:pt>
                <c:pt idx="324">
                  <c:v>13837.5</c:v>
                </c:pt>
                <c:pt idx="325">
                  <c:v>13972.5</c:v>
                </c:pt>
                <c:pt idx="326">
                  <c:v>14352.5</c:v>
                </c:pt>
                <c:pt idx="327">
                  <c:v>14552.5</c:v>
                </c:pt>
                <c:pt idx="328">
                  <c:v>14460</c:v>
                </c:pt>
                <c:pt idx="329">
                  <c:v>14585</c:v>
                </c:pt>
                <c:pt idx="330">
                  <c:v>14825</c:v>
                </c:pt>
                <c:pt idx="331">
                  <c:v>14657.5</c:v>
                </c:pt>
                <c:pt idx="332">
                  <c:v>14765</c:v>
                </c:pt>
                <c:pt idx="333">
                  <c:v>14560</c:v>
                </c:pt>
                <c:pt idx="334">
                  <c:v>14585</c:v>
                </c:pt>
                <c:pt idx="335">
                  <c:v>14885</c:v>
                </c:pt>
                <c:pt idx="336">
                  <c:v>14910</c:v>
                </c:pt>
                <c:pt idx="337">
                  <c:v>14917.5</c:v>
                </c:pt>
                <c:pt idx="338">
                  <c:v>15207.5</c:v>
                </c:pt>
                <c:pt idx="339">
                  <c:v>15190</c:v>
                </c:pt>
                <c:pt idx="340">
                  <c:v>15292.5</c:v>
                </c:pt>
                <c:pt idx="341">
                  <c:v>15487.5</c:v>
                </c:pt>
                <c:pt idx="342">
                  <c:v>15695</c:v>
                </c:pt>
                <c:pt idx="343">
                  <c:v>15757.5</c:v>
                </c:pt>
                <c:pt idx="344">
                  <c:v>15302.5</c:v>
                </c:pt>
                <c:pt idx="345">
                  <c:v>15335</c:v>
                </c:pt>
                <c:pt idx="346">
                  <c:v>15362.5</c:v>
                </c:pt>
                <c:pt idx="347">
                  <c:v>15242.5</c:v>
                </c:pt>
                <c:pt idx="348">
                  <c:v>15252.5</c:v>
                </c:pt>
                <c:pt idx="349">
                  <c:v>15340</c:v>
                </c:pt>
                <c:pt idx="350">
                  <c:v>15017.5</c:v>
                </c:pt>
                <c:pt idx="351">
                  <c:v>14612.5</c:v>
                </c:pt>
                <c:pt idx="352">
                  <c:v>14850</c:v>
                </c:pt>
                <c:pt idx="353">
                  <c:v>15055</c:v>
                </c:pt>
                <c:pt idx="354">
                  <c:v>15322.5</c:v>
                </c:pt>
                <c:pt idx="355">
                  <c:v>15112.5</c:v>
                </c:pt>
                <c:pt idx="356">
                  <c:v>14602.5</c:v>
                </c:pt>
                <c:pt idx="357">
                  <c:v>14772.5</c:v>
                </c:pt>
                <c:pt idx="358">
                  <c:v>14782.5</c:v>
                </c:pt>
                <c:pt idx="359">
                  <c:v>14987.5</c:v>
                </c:pt>
                <c:pt idx="360">
                  <c:v>14622.5</c:v>
                </c:pt>
                <c:pt idx="361">
                  <c:v>14675</c:v>
                </c:pt>
                <c:pt idx="362">
                  <c:v>14252.5</c:v>
                </c:pt>
                <c:pt idx="363">
                  <c:v>13912.5</c:v>
                </c:pt>
                <c:pt idx="364">
                  <c:v>14067.5</c:v>
                </c:pt>
                <c:pt idx="365">
                  <c:v>14067.5</c:v>
                </c:pt>
                <c:pt idx="366">
                  <c:v>13730</c:v>
                </c:pt>
                <c:pt idx="367">
                  <c:v>14172.5</c:v>
                </c:pt>
                <c:pt idx="368">
                  <c:v>13972.5</c:v>
                </c:pt>
                <c:pt idx="369">
                  <c:v>13787.5</c:v>
                </c:pt>
                <c:pt idx="370">
                  <c:v>13552.5</c:v>
                </c:pt>
                <c:pt idx="371">
                  <c:v>13442.5</c:v>
                </c:pt>
                <c:pt idx="372">
                  <c:v>13282.5</c:v>
                </c:pt>
                <c:pt idx="373">
                  <c:v>13520</c:v>
                </c:pt>
                <c:pt idx="374">
                  <c:v>13527.5</c:v>
                </c:pt>
                <c:pt idx="375">
                  <c:v>13497.5</c:v>
                </c:pt>
                <c:pt idx="376">
                  <c:v>13637.5</c:v>
                </c:pt>
                <c:pt idx="377">
                  <c:v>13682.5</c:v>
                </c:pt>
                <c:pt idx="378">
                  <c:v>13775</c:v>
                </c:pt>
                <c:pt idx="379">
                  <c:v>13727.5</c:v>
                </c:pt>
                <c:pt idx="380">
                  <c:v>13875</c:v>
                </c:pt>
                <c:pt idx="381">
                  <c:v>13860</c:v>
                </c:pt>
                <c:pt idx="382">
                  <c:v>13327.5</c:v>
                </c:pt>
                <c:pt idx="383">
                  <c:v>13222.5</c:v>
                </c:pt>
                <c:pt idx="384">
                  <c:v>13300</c:v>
                </c:pt>
                <c:pt idx="385">
                  <c:v>13850</c:v>
                </c:pt>
                <c:pt idx="386">
                  <c:v>13960</c:v>
                </c:pt>
                <c:pt idx="387">
                  <c:v>14105</c:v>
                </c:pt>
                <c:pt idx="388">
                  <c:v>13715</c:v>
                </c:pt>
                <c:pt idx="389">
                  <c:v>13762.5</c:v>
                </c:pt>
                <c:pt idx="390">
                  <c:v>13430</c:v>
                </c:pt>
                <c:pt idx="391">
                  <c:v>13110</c:v>
                </c:pt>
                <c:pt idx="392">
                  <c:v>13190</c:v>
                </c:pt>
                <c:pt idx="393">
                  <c:v>13335</c:v>
                </c:pt>
                <c:pt idx="394">
                  <c:v>13645</c:v>
                </c:pt>
                <c:pt idx="395">
                  <c:v>13745</c:v>
                </c:pt>
                <c:pt idx="396">
                  <c:v>13642.5</c:v>
                </c:pt>
                <c:pt idx="397">
                  <c:v>13232.5</c:v>
                </c:pt>
                <c:pt idx="398">
                  <c:v>13385</c:v>
                </c:pt>
                <c:pt idx="399">
                  <c:v>13535</c:v>
                </c:pt>
                <c:pt idx="400">
                  <c:v>13505</c:v>
                </c:pt>
                <c:pt idx="401">
                  <c:v>13415</c:v>
                </c:pt>
                <c:pt idx="402">
                  <c:v>13090</c:v>
                </c:pt>
                <c:pt idx="403">
                  <c:v>12567.5</c:v>
                </c:pt>
                <c:pt idx="404">
                  <c:v>12495</c:v>
                </c:pt>
                <c:pt idx="405">
                  <c:v>12577.5</c:v>
                </c:pt>
                <c:pt idx="406">
                  <c:v>12380</c:v>
                </c:pt>
                <c:pt idx="407">
                  <c:v>12300</c:v>
                </c:pt>
                <c:pt idx="408">
                  <c:v>12337.5</c:v>
                </c:pt>
                <c:pt idx="409">
                  <c:v>12382.5</c:v>
                </c:pt>
                <c:pt idx="410">
                  <c:v>12675</c:v>
                </c:pt>
                <c:pt idx="411">
                  <c:v>12602.5</c:v>
                </c:pt>
                <c:pt idx="412">
                  <c:v>12345</c:v>
                </c:pt>
                <c:pt idx="413">
                  <c:v>12387.5</c:v>
                </c:pt>
                <c:pt idx="414">
                  <c:v>12567.5</c:v>
                </c:pt>
                <c:pt idx="415">
                  <c:v>12562.5</c:v>
                </c:pt>
                <c:pt idx="416">
                  <c:v>13065</c:v>
                </c:pt>
                <c:pt idx="417">
                  <c:v>13077.5</c:v>
                </c:pt>
                <c:pt idx="418">
                  <c:v>12955</c:v>
                </c:pt>
                <c:pt idx="419">
                  <c:v>12977.5</c:v>
                </c:pt>
                <c:pt idx="420">
                  <c:v>12727.5</c:v>
                </c:pt>
                <c:pt idx="421">
                  <c:v>12590</c:v>
                </c:pt>
                <c:pt idx="422">
                  <c:v>12405</c:v>
                </c:pt>
                <c:pt idx="423">
                  <c:v>12502.5</c:v>
                </c:pt>
                <c:pt idx="424">
                  <c:v>12462.5</c:v>
                </c:pt>
                <c:pt idx="425">
                  <c:v>12855</c:v>
                </c:pt>
                <c:pt idx="426">
                  <c:v>12465</c:v>
                </c:pt>
                <c:pt idx="427">
                  <c:v>12477.5</c:v>
                </c:pt>
                <c:pt idx="428">
                  <c:v>12742.5</c:v>
                </c:pt>
                <c:pt idx="429">
                  <c:v>12895</c:v>
                </c:pt>
                <c:pt idx="430">
                  <c:v>12500</c:v>
                </c:pt>
                <c:pt idx="431">
                  <c:v>12795</c:v>
                </c:pt>
                <c:pt idx="432">
                  <c:v>12717.5</c:v>
                </c:pt>
                <c:pt idx="433">
                  <c:v>12477.5</c:v>
                </c:pt>
                <c:pt idx="434">
                  <c:v>12525</c:v>
                </c:pt>
                <c:pt idx="435">
                  <c:v>12245</c:v>
                </c:pt>
                <c:pt idx="436">
                  <c:v>12575</c:v>
                </c:pt>
                <c:pt idx="437">
                  <c:v>12562.5</c:v>
                </c:pt>
                <c:pt idx="438">
                  <c:v>12395</c:v>
                </c:pt>
                <c:pt idx="439">
                  <c:v>12392.5</c:v>
                </c:pt>
                <c:pt idx="440">
                  <c:v>12215</c:v>
                </c:pt>
                <c:pt idx="441">
                  <c:v>11887.5</c:v>
                </c:pt>
                <c:pt idx="442">
                  <c:v>11810</c:v>
                </c:pt>
                <c:pt idx="443">
                  <c:v>11797.5</c:v>
                </c:pt>
                <c:pt idx="444">
                  <c:v>11672.5</c:v>
                </c:pt>
                <c:pt idx="445">
                  <c:v>11632.5</c:v>
                </c:pt>
                <c:pt idx="446">
                  <c:v>12035</c:v>
                </c:pt>
                <c:pt idx="447">
                  <c:v>11767.5</c:v>
                </c:pt>
                <c:pt idx="448">
                  <c:v>11892.5</c:v>
                </c:pt>
                <c:pt idx="449">
                  <c:v>11732.5</c:v>
                </c:pt>
                <c:pt idx="450">
                  <c:v>11692.5</c:v>
                </c:pt>
                <c:pt idx="451">
                  <c:v>11565</c:v>
                </c:pt>
                <c:pt idx="452">
                  <c:v>11377.5</c:v>
                </c:pt>
                <c:pt idx="453">
                  <c:v>11447.5</c:v>
                </c:pt>
                <c:pt idx="454">
                  <c:v>11277.5</c:v>
                </c:pt>
                <c:pt idx="455">
                  <c:v>11445</c:v>
                </c:pt>
                <c:pt idx="456">
                  <c:v>11367.5</c:v>
                </c:pt>
                <c:pt idx="457">
                  <c:v>11235</c:v>
                </c:pt>
                <c:pt idx="458">
                  <c:v>11255</c:v>
                </c:pt>
                <c:pt idx="459">
                  <c:v>11135</c:v>
                </c:pt>
                <c:pt idx="460">
                  <c:v>10865</c:v>
                </c:pt>
                <c:pt idx="461">
                  <c:v>10777.5</c:v>
                </c:pt>
                <c:pt idx="462">
                  <c:v>10827.5</c:v>
                </c:pt>
                <c:pt idx="463">
                  <c:v>10952.5</c:v>
                </c:pt>
                <c:pt idx="464">
                  <c:v>11085</c:v>
                </c:pt>
                <c:pt idx="465">
                  <c:v>11277.5</c:v>
                </c:pt>
                <c:pt idx="466">
                  <c:v>11337.5</c:v>
                </c:pt>
                <c:pt idx="467">
                  <c:v>11105</c:v>
                </c:pt>
                <c:pt idx="468">
                  <c:v>10927.5</c:v>
                </c:pt>
                <c:pt idx="469">
                  <c:v>10917.5</c:v>
                </c:pt>
                <c:pt idx="470">
                  <c:v>10825</c:v>
                </c:pt>
                <c:pt idx="471">
                  <c:v>10862.5</c:v>
                </c:pt>
                <c:pt idx="472">
                  <c:v>10777.5</c:v>
                </c:pt>
                <c:pt idx="473">
                  <c:v>10862.5</c:v>
                </c:pt>
                <c:pt idx="474">
                  <c:v>10812.5</c:v>
                </c:pt>
                <c:pt idx="475">
                  <c:v>11005</c:v>
                </c:pt>
                <c:pt idx="476">
                  <c:v>10962.5</c:v>
                </c:pt>
                <c:pt idx="477">
                  <c:v>10852.5</c:v>
                </c:pt>
                <c:pt idx="478">
                  <c:v>10987.5</c:v>
                </c:pt>
                <c:pt idx="479">
                  <c:v>10880</c:v>
                </c:pt>
                <c:pt idx="480">
                  <c:v>10905</c:v>
                </c:pt>
                <c:pt idx="481">
                  <c:v>10717.5</c:v>
                </c:pt>
                <c:pt idx="482">
                  <c:v>10712.5</c:v>
                </c:pt>
                <c:pt idx="483">
                  <c:v>10702.5</c:v>
                </c:pt>
                <c:pt idx="484">
                  <c:v>10527.5</c:v>
                </c:pt>
                <c:pt idx="485">
                  <c:v>10795</c:v>
                </c:pt>
                <c:pt idx="486">
                  <c:v>10995</c:v>
                </c:pt>
                <c:pt idx="487">
                  <c:v>11102.5</c:v>
                </c:pt>
                <c:pt idx="488">
                  <c:v>11132.5</c:v>
                </c:pt>
                <c:pt idx="489">
                  <c:v>11260</c:v>
                </c:pt>
                <c:pt idx="490">
                  <c:v>11287.5</c:v>
                </c:pt>
                <c:pt idx="491">
                  <c:v>11432.5</c:v>
                </c:pt>
                <c:pt idx="492">
                  <c:v>11395</c:v>
                </c:pt>
                <c:pt idx="493">
                  <c:v>11470</c:v>
                </c:pt>
                <c:pt idx="494">
                  <c:v>11637.5</c:v>
                </c:pt>
                <c:pt idx="495">
                  <c:v>11492.5</c:v>
                </c:pt>
                <c:pt idx="496">
                  <c:v>11635</c:v>
                </c:pt>
                <c:pt idx="497">
                  <c:v>11657.5</c:v>
                </c:pt>
                <c:pt idx="498">
                  <c:v>11677.5</c:v>
                </c:pt>
                <c:pt idx="499">
                  <c:v>11627.5</c:v>
                </c:pt>
                <c:pt idx="500">
                  <c:v>11782.5</c:v>
                </c:pt>
                <c:pt idx="501">
                  <c:v>11897.5</c:v>
                </c:pt>
                <c:pt idx="502">
                  <c:v>11965</c:v>
                </c:pt>
                <c:pt idx="503">
                  <c:v>12312.5</c:v>
                </c:pt>
                <c:pt idx="504">
                  <c:v>12425</c:v>
                </c:pt>
                <c:pt idx="505">
                  <c:v>12547.5</c:v>
                </c:pt>
                <c:pt idx="506">
                  <c:v>12745</c:v>
                </c:pt>
                <c:pt idx="507">
                  <c:v>12945</c:v>
                </c:pt>
                <c:pt idx="508">
                  <c:v>13017.5</c:v>
                </c:pt>
                <c:pt idx="509">
                  <c:v>12925</c:v>
                </c:pt>
                <c:pt idx="510">
                  <c:v>12815</c:v>
                </c:pt>
                <c:pt idx="511">
                  <c:v>12557.5</c:v>
                </c:pt>
                <c:pt idx="512">
                  <c:v>12472.5</c:v>
                </c:pt>
                <c:pt idx="513">
                  <c:v>12362.5</c:v>
                </c:pt>
                <c:pt idx="514">
                  <c:v>12445</c:v>
                </c:pt>
                <c:pt idx="515">
                  <c:v>12197.5</c:v>
                </c:pt>
                <c:pt idx="516">
                  <c:v>12487.5</c:v>
                </c:pt>
                <c:pt idx="517">
                  <c:v>12782.5</c:v>
                </c:pt>
                <c:pt idx="518">
                  <c:v>12797.5</c:v>
                </c:pt>
                <c:pt idx="519">
                  <c:v>13017.5</c:v>
                </c:pt>
                <c:pt idx="520">
                  <c:v>13047.5</c:v>
                </c:pt>
                <c:pt idx="521">
                  <c:v>12910</c:v>
                </c:pt>
                <c:pt idx="522">
                  <c:v>12947.5</c:v>
                </c:pt>
                <c:pt idx="523">
                  <c:v>13137.5</c:v>
                </c:pt>
                <c:pt idx="524">
                  <c:v>13235</c:v>
                </c:pt>
                <c:pt idx="525">
                  <c:v>13227.5</c:v>
                </c:pt>
                <c:pt idx="526">
                  <c:v>13545</c:v>
                </c:pt>
                <c:pt idx="527">
                  <c:v>13655</c:v>
                </c:pt>
                <c:pt idx="528">
                  <c:v>13447.5</c:v>
                </c:pt>
                <c:pt idx="529">
                  <c:v>13117.5</c:v>
                </c:pt>
                <c:pt idx="530">
                  <c:v>13072.5</c:v>
                </c:pt>
                <c:pt idx="531">
                  <c:v>13237.5</c:v>
                </c:pt>
                <c:pt idx="532">
                  <c:v>13042.5</c:v>
                </c:pt>
                <c:pt idx="533">
                  <c:v>13002.5</c:v>
                </c:pt>
                <c:pt idx="534">
                  <c:v>12952.5</c:v>
                </c:pt>
                <c:pt idx="535">
                  <c:v>12895</c:v>
                </c:pt>
                <c:pt idx="536">
                  <c:v>13195</c:v>
                </c:pt>
                <c:pt idx="537">
                  <c:v>13252.5</c:v>
                </c:pt>
                <c:pt idx="538">
                  <c:v>13272.5</c:v>
                </c:pt>
                <c:pt idx="539">
                  <c:v>13015</c:v>
                </c:pt>
                <c:pt idx="540">
                  <c:v>12862.5</c:v>
                </c:pt>
                <c:pt idx="541">
                  <c:v>12947.5</c:v>
                </c:pt>
                <c:pt idx="542">
                  <c:v>13087.5</c:v>
                </c:pt>
                <c:pt idx="543">
                  <c:v>12887.5</c:v>
                </c:pt>
                <c:pt idx="544">
                  <c:v>13117.5</c:v>
                </c:pt>
                <c:pt idx="545">
                  <c:v>13245</c:v>
                </c:pt>
                <c:pt idx="546">
                  <c:v>13102.5</c:v>
                </c:pt>
                <c:pt idx="547">
                  <c:v>13280</c:v>
                </c:pt>
                <c:pt idx="548">
                  <c:v>13130</c:v>
                </c:pt>
                <c:pt idx="549">
                  <c:v>13187.5</c:v>
                </c:pt>
                <c:pt idx="550">
                  <c:v>13232.5</c:v>
                </c:pt>
                <c:pt idx="551">
                  <c:v>13260</c:v>
                </c:pt>
                <c:pt idx="552">
                  <c:v>13190</c:v>
                </c:pt>
                <c:pt idx="553">
                  <c:v>13117.5</c:v>
                </c:pt>
                <c:pt idx="554">
                  <c:v>13027.5</c:v>
                </c:pt>
                <c:pt idx="555">
                  <c:v>12942.5</c:v>
                </c:pt>
                <c:pt idx="556">
                  <c:v>13080</c:v>
                </c:pt>
                <c:pt idx="557">
                  <c:v>13037.5</c:v>
                </c:pt>
                <c:pt idx="558">
                  <c:v>12695</c:v>
                </c:pt>
                <c:pt idx="559">
                  <c:v>12587.5</c:v>
                </c:pt>
                <c:pt idx="560">
                  <c:v>12437.5</c:v>
                </c:pt>
                <c:pt idx="561">
                  <c:v>12327.5</c:v>
                </c:pt>
                <c:pt idx="562">
                  <c:v>12347.5</c:v>
                </c:pt>
                <c:pt idx="563">
                  <c:v>12397.5</c:v>
                </c:pt>
                <c:pt idx="564">
                  <c:v>12445</c:v>
                </c:pt>
                <c:pt idx="565">
                  <c:v>12207.5</c:v>
                </c:pt>
                <c:pt idx="566">
                  <c:v>12162.5</c:v>
                </c:pt>
                <c:pt idx="567">
                  <c:v>12215</c:v>
                </c:pt>
                <c:pt idx="568">
                  <c:v>12045</c:v>
                </c:pt>
                <c:pt idx="569">
                  <c:v>12022.5</c:v>
                </c:pt>
                <c:pt idx="570">
                  <c:v>11757.5</c:v>
                </c:pt>
                <c:pt idx="571">
                  <c:v>11912.5</c:v>
                </c:pt>
                <c:pt idx="572">
                  <c:v>11765</c:v>
                </c:pt>
                <c:pt idx="573">
                  <c:v>11822.5</c:v>
                </c:pt>
                <c:pt idx="574">
                  <c:v>11905</c:v>
                </c:pt>
                <c:pt idx="575">
                  <c:v>12190</c:v>
                </c:pt>
                <c:pt idx="576">
                  <c:v>12055</c:v>
                </c:pt>
                <c:pt idx="577">
                  <c:v>11895</c:v>
                </c:pt>
                <c:pt idx="578">
                  <c:v>12055</c:v>
                </c:pt>
                <c:pt idx="579">
                  <c:v>11965</c:v>
                </c:pt>
                <c:pt idx="580">
                  <c:v>11870</c:v>
                </c:pt>
                <c:pt idx="581">
                  <c:v>12187.5</c:v>
                </c:pt>
                <c:pt idx="582">
                  <c:v>12247.5</c:v>
                </c:pt>
                <c:pt idx="583">
                  <c:v>12087.5</c:v>
                </c:pt>
                <c:pt idx="584">
                  <c:v>12012.5</c:v>
                </c:pt>
                <c:pt idx="585">
                  <c:v>12067.5</c:v>
                </c:pt>
                <c:pt idx="586">
                  <c:v>11895</c:v>
                </c:pt>
                <c:pt idx="587">
                  <c:v>11850</c:v>
                </c:pt>
                <c:pt idx="588">
                  <c:v>11795</c:v>
                </c:pt>
                <c:pt idx="589">
                  <c:v>11770</c:v>
                </c:pt>
                <c:pt idx="590">
                  <c:v>11652.5</c:v>
                </c:pt>
                <c:pt idx="591">
                  <c:v>11667.5</c:v>
                </c:pt>
                <c:pt idx="592">
                  <c:v>11877.5</c:v>
                </c:pt>
                <c:pt idx="593">
                  <c:v>11850</c:v>
                </c:pt>
                <c:pt idx="594">
                  <c:v>11985</c:v>
                </c:pt>
                <c:pt idx="595">
                  <c:v>11950</c:v>
                </c:pt>
                <c:pt idx="596">
                  <c:v>11842.5</c:v>
                </c:pt>
                <c:pt idx="597">
                  <c:v>11767.5</c:v>
                </c:pt>
                <c:pt idx="598">
                  <c:v>11952.5</c:v>
                </c:pt>
                <c:pt idx="599">
                  <c:v>12302.5</c:v>
                </c:pt>
                <c:pt idx="600">
                  <c:v>12177.5</c:v>
                </c:pt>
                <c:pt idx="601">
                  <c:v>12127.5</c:v>
                </c:pt>
                <c:pt idx="602">
                  <c:v>12287.5</c:v>
                </c:pt>
                <c:pt idx="603">
                  <c:v>12435</c:v>
                </c:pt>
                <c:pt idx="604">
                  <c:v>12685</c:v>
                </c:pt>
                <c:pt idx="605">
                  <c:v>12707.5</c:v>
                </c:pt>
                <c:pt idx="606">
                  <c:v>12415</c:v>
                </c:pt>
                <c:pt idx="607">
                  <c:v>12110</c:v>
                </c:pt>
                <c:pt idx="608">
                  <c:v>12280</c:v>
                </c:pt>
                <c:pt idx="609">
                  <c:v>12360</c:v>
                </c:pt>
                <c:pt idx="610">
                  <c:v>12585</c:v>
                </c:pt>
                <c:pt idx="611">
                  <c:v>12620</c:v>
                </c:pt>
                <c:pt idx="612">
                  <c:v>12847.5</c:v>
                </c:pt>
                <c:pt idx="613">
                  <c:v>13137.5</c:v>
                </c:pt>
                <c:pt idx="614">
                  <c:v>13287.5</c:v>
                </c:pt>
                <c:pt idx="615">
                  <c:v>13437.5</c:v>
                </c:pt>
                <c:pt idx="616">
                  <c:v>13970</c:v>
                </c:pt>
                <c:pt idx="617">
                  <c:v>14245</c:v>
                </c:pt>
                <c:pt idx="618">
                  <c:v>14727.5</c:v>
                </c:pt>
                <c:pt idx="619">
                  <c:v>14435</c:v>
                </c:pt>
                <c:pt idx="620">
                  <c:v>14362.5</c:v>
                </c:pt>
                <c:pt idx="621">
                  <c:v>14347.5</c:v>
                </c:pt>
                <c:pt idx="622">
                  <c:v>14465</c:v>
                </c:pt>
              </c:numCache>
            </c:numRef>
          </c:val>
          <c:smooth val="0"/>
          <c:extLst>
            <c:ext xmlns:c16="http://schemas.microsoft.com/office/drawing/2014/chart" uri="{C3380CC4-5D6E-409C-BE32-E72D297353CC}">
              <c16:uniqueId val="{00000000-5250-4593-B5EE-AA009A39DFD3}"/>
            </c:ext>
          </c:extLst>
        </c:ser>
        <c:dLbls>
          <c:showLegendKey val="0"/>
          <c:showVal val="0"/>
          <c:showCatName val="0"/>
          <c:showSerName val="0"/>
          <c:showPercent val="0"/>
          <c:showBubbleSize val="0"/>
        </c:dLbls>
        <c:marker val="1"/>
        <c:smooth val="0"/>
        <c:axId val="1702983544"/>
        <c:axId val="1702976328"/>
      </c:lineChart>
      <c:lineChart>
        <c:grouping val="standard"/>
        <c:varyColors val="0"/>
        <c:ser>
          <c:idx val="1"/>
          <c:order val="1"/>
          <c:tx>
            <c:strRef>
              <c:f>nickel!$C$2</c:f>
              <c:strCache>
                <c:ptCount val="1"/>
                <c:pt idx="0">
                  <c:v>304 stainless scrap del US, right</c:v>
                </c:pt>
              </c:strCache>
            </c:strRef>
          </c:tx>
          <c:spPr>
            <a:ln w="28575" cap="rnd">
              <a:solidFill>
                <a:schemeClr val="tx1"/>
              </a:solidFill>
              <a:round/>
            </a:ln>
            <a:effectLst/>
          </c:spPr>
          <c:marker>
            <c:symbol val="none"/>
          </c:marker>
          <c:cat>
            <c:numRef>
              <c:f>nickel!$A$3:$A$625</c:f>
              <c:numCache>
                <c:formatCode>dd\-mmm\-yyyy</c:formatCode>
                <c:ptCount val="623"/>
                <c:pt idx="0">
                  <c:v>42738</c:v>
                </c:pt>
                <c:pt idx="1">
                  <c:v>42739</c:v>
                </c:pt>
                <c:pt idx="2">
                  <c:v>42740</c:v>
                </c:pt>
                <c:pt idx="3">
                  <c:v>42741</c:v>
                </c:pt>
                <c:pt idx="4">
                  <c:v>42744</c:v>
                </c:pt>
                <c:pt idx="5">
                  <c:v>42745</c:v>
                </c:pt>
                <c:pt idx="6">
                  <c:v>42746</c:v>
                </c:pt>
                <c:pt idx="7">
                  <c:v>42747</c:v>
                </c:pt>
                <c:pt idx="8">
                  <c:v>42748</c:v>
                </c:pt>
                <c:pt idx="9">
                  <c:v>42752</c:v>
                </c:pt>
                <c:pt idx="10">
                  <c:v>42753</c:v>
                </c:pt>
                <c:pt idx="11">
                  <c:v>42754</c:v>
                </c:pt>
                <c:pt idx="12">
                  <c:v>42755</c:v>
                </c:pt>
                <c:pt idx="13">
                  <c:v>42758</c:v>
                </c:pt>
                <c:pt idx="14">
                  <c:v>42759</c:v>
                </c:pt>
                <c:pt idx="15">
                  <c:v>42760</c:v>
                </c:pt>
                <c:pt idx="16">
                  <c:v>42761</c:v>
                </c:pt>
                <c:pt idx="17">
                  <c:v>42762</c:v>
                </c:pt>
                <c:pt idx="18">
                  <c:v>42765</c:v>
                </c:pt>
                <c:pt idx="19">
                  <c:v>42766</c:v>
                </c:pt>
                <c:pt idx="20">
                  <c:v>42767</c:v>
                </c:pt>
                <c:pt idx="21">
                  <c:v>42768</c:v>
                </c:pt>
                <c:pt idx="22">
                  <c:v>42769</c:v>
                </c:pt>
                <c:pt idx="23">
                  <c:v>42772</c:v>
                </c:pt>
                <c:pt idx="24">
                  <c:v>42773</c:v>
                </c:pt>
                <c:pt idx="25">
                  <c:v>42774</c:v>
                </c:pt>
                <c:pt idx="26">
                  <c:v>42775</c:v>
                </c:pt>
                <c:pt idx="27">
                  <c:v>42779</c:v>
                </c:pt>
                <c:pt idx="28">
                  <c:v>42780</c:v>
                </c:pt>
                <c:pt idx="29">
                  <c:v>42781</c:v>
                </c:pt>
                <c:pt idx="30">
                  <c:v>42782</c:v>
                </c:pt>
                <c:pt idx="31">
                  <c:v>42787</c:v>
                </c:pt>
                <c:pt idx="32">
                  <c:v>42788</c:v>
                </c:pt>
                <c:pt idx="33">
                  <c:v>42789</c:v>
                </c:pt>
                <c:pt idx="34">
                  <c:v>42793</c:v>
                </c:pt>
                <c:pt idx="35">
                  <c:v>42794</c:v>
                </c:pt>
                <c:pt idx="36">
                  <c:v>42795</c:v>
                </c:pt>
                <c:pt idx="37">
                  <c:v>42796</c:v>
                </c:pt>
                <c:pt idx="38">
                  <c:v>42797</c:v>
                </c:pt>
                <c:pt idx="39">
                  <c:v>42800</c:v>
                </c:pt>
                <c:pt idx="40">
                  <c:v>42801</c:v>
                </c:pt>
                <c:pt idx="41">
                  <c:v>42802</c:v>
                </c:pt>
                <c:pt idx="42">
                  <c:v>42803</c:v>
                </c:pt>
                <c:pt idx="43">
                  <c:v>42804</c:v>
                </c:pt>
                <c:pt idx="44">
                  <c:v>42807</c:v>
                </c:pt>
                <c:pt idx="45">
                  <c:v>42808</c:v>
                </c:pt>
                <c:pt idx="46">
                  <c:v>42809</c:v>
                </c:pt>
                <c:pt idx="47">
                  <c:v>42810</c:v>
                </c:pt>
                <c:pt idx="48">
                  <c:v>42814</c:v>
                </c:pt>
                <c:pt idx="49">
                  <c:v>42815</c:v>
                </c:pt>
                <c:pt idx="50">
                  <c:v>42816</c:v>
                </c:pt>
                <c:pt idx="51">
                  <c:v>42817</c:v>
                </c:pt>
                <c:pt idx="52">
                  <c:v>42818</c:v>
                </c:pt>
                <c:pt idx="53">
                  <c:v>42821</c:v>
                </c:pt>
                <c:pt idx="54">
                  <c:v>42822</c:v>
                </c:pt>
                <c:pt idx="55">
                  <c:v>42823</c:v>
                </c:pt>
                <c:pt idx="56">
                  <c:v>42824</c:v>
                </c:pt>
                <c:pt idx="57">
                  <c:v>42825</c:v>
                </c:pt>
                <c:pt idx="58">
                  <c:v>42828</c:v>
                </c:pt>
                <c:pt idx="59">
                  <c:v>42829</c:v>
                </c:pt>
                <c:pt idx="60">
                  <c:v>42830</c:v>
                </c:pt>
                <c:pt idx="61">
                  <c:v>42831</c:v>
                </c:pt>
                <c:pt idx="62">
                  <c:v>42832</c:v>
                </c:pt>
                <c:pt idx="63">
                  <c:v>42835</c:v>
                </c:pt>
                <c:pt idx="64">
                  <c:v>42836</c:v>
                </c:pt>
                <c:pt idx="65">
                  <c:v>42837</c:v>
                </c:pt>
                <c:pt idx="66">
                  <c:v>42838</c:v>
                </c:pt>
                <c:pt idx="67">
                  <c:v>42842</c:v>
                </c:pt>
                <c:pt idx="68">
                  <c:v>42843</c:v>
                </c:pt>
                <c:pt idx="69">
                  <c:v>42844</c:v>
                </c:pt>
                <c:pt idx="70">
                  <c:v>42845</c:v>
                </c:pt>
                <c:pt idx="71">
                  <c:v>42846</c:v>
                </c:pt>
                <c:pt idx="72">
                  <c:v>42849</c:v>
                </c:pt>
                <c:pt idx="73">
                  <c:v>42850</c:v>
                </c:pt>
                <c:pt idx="74">
                  <c:v>42851</c:v>
                </c:pt>
                <c:pt idx="75">
                  <c:v>42852</c:v>
                </c:pt>
                <c:pt idx="76">
                  <c:v>42853</c:v>
                </c:pt>
                <c:pt idx="77">
                  <c:v>42857</c:v>
                </c:pt>
                <c:pt idx="78">
                  <c:v>42858</c:v>
                </c:pt>
                <c:pt idx="79">
                  <c:v>42859</c:v>
                </c:pt>
                <c:pt idx="80">
                  <c:v>42860</c:v>
                </c:pt>
                <c:pt idx="81">
                  <c:v>42863</c:v>
                </c:pt>
                <c:pt idx="82">
                  <c:v>42864</c:v>
                </c:pt>
                <c:pt idx="83">
                  <c:v>42865</c:v>
                </c:pt>
                <c:pt idx="84">
                  <c:v>42866</c:v>
                </c:pt>
                <c:pt idx="85">
                  <c:v>42867</c:v>
                </c:pt>
                <c:pt idx="86">
                  <c:v>42870</c:v>
                </c:pt>
                <c:pt idx="87">
                  <c:v>42871</c:v>
                </c:pt>
                <c:pt idx="88">
                  <c:v>42872</c:v>
                </c:pt>
                <c:pt idx="89">
                  <c:v>42873</c:v>
                </c:pt>
                <c:pt idx="90">
                  <c:v>42874</c:v>
                </c:pt>
                <c:pt idx="91">
                  <c:v>42877</c:v>
                </c:pt>
                <c:pt idx="92">
                  <c:v>42878</c:v>
                </c:pt>
                <c:pt idx="93">
                  <c:v>42879</c:v>
                </c:pt>
                <c:pt idx="94">
                  <c:v>42880</c:v>
                </c:pt>
                <c:pt idx="95">
                  <c:v>42881</c:v>
                </c:pt>
                <c:pt idx="96">
                  <c:v>42885</c:v>
                </c:pt>
                <c:pt idx="97">
                  <c:v>42886</c:v>
                </c:pt>
                <c:pt idx="98">
                  <c:v>42887</c:v>
                </c:pt>
                <c:pt idx="99">
                  <c:v>42888</c:v>
                </c:pt>
                <c:pt idx="100">
                  <c:v>42891</c:v>
                </c:pt>
                <c:pt idx="101">
                  <c:v>42892</c:v>
                </c:pt>
                <c:pt idx="102">
                  <c:v>42893</c:v>
                </c:pt>
                <c:pt idx="103">
                  <c:v>42894</c:v>
                </c:pt>
                <c:pt idx="104">
                  <c:v>42895</c:v>
                </c:pt>
                <c:pt idx="105">
                  <c:v>42898</c:v>
                </c:pt>
                <c:pt idx="106">
                  <c:v>42899</c:v>
                </c:pt>
                <c:pt idx="107">
                  <c:v>42900</c:v>
                </c:pt>
                <c:pt idx="108">
                  <c:v>42901</c:v>
                </c:pt>
                <c:pt idx="109">
                  <c:v>42902</c:v>
                </c:pt>
                <c:pt idx="110">
                  <c:v>42905</c:v>
                </c:pt>
                <c:pt idx="111">
                  <c:v>42906</c:v>
                </c:pt>
                <c:pt idx="112">
                  <c:v>42907</c:v>
                </c:pt>
                <c:pt idx="113">
                  <c:v>42908</c:v>
                </c:pt>
                <c:pt idx="114">
                  <c:v>42909</c:v>
                </c:pt>
                <c:pt idx="115">
                  <c:v>42912</c:v>
                </c:pt>
                <c:pt idx="116">
                  <c:v>42913</c:v>
                </c:pt>
                <c:pt idx="117">
                  <c:v>42914</c:v>
                </c:pt>
                <c:pt idx="118">
                  <c:v>42915</c:v>
                </c:pt>
                <c:pt idx="119">
                  <c:v>42916</c:v>
                </c:pt>
                <c:pt idx="120">
                  <c:v>42919</c:v>
                </c:pt>
                <c:pt idx="121">
                  <c:v>42921</c:v>
                </c:pt>
                <c:pt idx="122">
                  <c:v>42922</c:v>
                </c:pt>
                <c:pt idx="123">
                  <c:v>42923</c:v>
                </c:pt>
                <c:pt idx="124">
                  <c:v>42926</c:v>
                </c:pt>
                <c:pt idx="125">
                  <c:v>42927</c:v>
                </c:pt>
                <c:pt idx="126">
                  <c:v>42929</c:v>
                </c:pt>
                <c:pt idx="127">
                  <c:v>42930</c:v>
                </c:pt>
                <c:pt idx="128">
                  <c:v>42933</c:v>
                </c:pt>
                <c:pt idx="129">
                  <c:v>42934</c:v>
                </c:pt>
                <c:pt idx="130">
                  <c:v>42935</c:v>
                </c:pt>
                <c:pt idx="131">
                  <c:v>42936</c:v>
                </c:pt>
                <c:pt idx="132">
                  <c:v>42941</c:v>
                </c:pt>
                <c:pt idx="133">
                  <c:v>42942</c:v>
                </c:pt>
                <c:pt idx="134">
                  <c:v>42943</c:v>
                </c:pt>
                <c:pt idx="135">
                  <c:v>42944</c:v>
                </c:pt>
                <c:pt idx="136">
                  <c:v>42947</c:v>
                </c:pt>
                <c:pt idx="137">
                  <c:v>42948</c:v>
                </c:pt>
                <c:pt idx="138">
                  <c:v>42949</c:v>
                </c:pt>
                <c:pt idx="139">
                  <c:v>42950</c:v>
                </c:pt>
                <c:pt idx="140">
                  <c:v>42951</c:v>
                </c:pt>
                <c:pt idx="141">
                  <c:v>42954</c:v>
                </c:pt>
                <c:pt idx="142">
                  <c:v>42955</c:v>
                </c:pt>
                <c:pt idx="143">
                  <c:v>42956</c:v>
                </c:pt>
                <c:pt idx="144">
                  <c:v>42957</c:v>
                </c:pt>
                <c:pt idx="145">
                  <c:v>42958</c:v>
                </c:pt>
                <c:pt idx="146">
                  <c:v>42962</c:v>
                </c:pt>
                <c:pt idx="147">
                  <c:v>42964</c:v>
                </c:pt>
                <c:pt idx="148">
                  <c:v>42965</c:v>
                </c:pt>
                <c:pt idx="149">
                  <c:v>42968</c:v>
                </c:pt>
                <c:pt idx="150">
                  <c:v>42969</c:v>
                </c:pt>
                <c:pt idx="151">
                  <c:v>42970</c:v>
                </c:pt>
                <c:pt idx="152">
                  <c:v>42971</c:v>
                </c:pt>
                <c:pt idx="153">
                  <c:v>42976</c:v>
                </c:pt>
                <c:pt idx="154">
                  <c:v>42977</c:v>
                </c:pt>
                <c:pt idx="155">
                  <c:v>42978</c:v>
                </c:pt>
                <c:pt idx="156">
                  <c:v>42979</c:v>
                </c:pt>
                <c:pt idx="157">
                  <c:v>42983</c:v>
                </c:pt>
                <c:pt idx="158">
                  <c:v>42984</c:v>
                </c:pt>
                <c:pt idx="159">
                  <c:v>42985</c:v>
                </c:pt>
                <c:pt idx="160">
                  <c:v>42986</c:v>
                </c:pt>
                <c:pt idx="161">
                  <c:v>42989</c:v>
                </c:pt>
                <c:pt idx="162">
                  <c:v>42990</c:v>
                </c:pt>
                <c:pt idx="163">
                  <c:v>42991</c:v>
                </c:pt>
                <c:pt idx="164">
                  <c:v>42992</c:v>
                </c:pt>
                <c:pt idx="165">
                  <c:v>42993</c:v>
                </c:pt>
                <c:pt idx="166">
                  <c:v>42997</c:v>
                </c:pt>
                <c:pt idx="167">
                  <c:v>42998</c:v>
                </c:pt>
                <c:pt idx="168">
                  <c:v>42999</c:v>
                </c:pt>
                <c:pt idx="169">
                  <c:v>43000</c:v>
                </c:pt>
                <c:pt idx="170">
                  <c:v>43003</c:v>
                </c:pt>
                <c:pt idx="171">
                  <c:v>43004</c:v>
                </c:pt>
                <c:pt idx="172">
                  <c:v>43005</c:v>
                </c:pt>
                <c:pt idx="173">
                  <c:v>43006</c:v>
                </c:pt>
                <c:pt idx="174">
                  <c:v>43007</c:v>
                </c:pt>
                <c:pt idx="175">
                  <c:v>43010</c:v>
                </c:pt>
                <c:pt idx="176">
                  <c:v>43011</c:v>
                </c:pt>
                <c:pt idx="177">
                  <c:v>43012</c:v>
                </c:pt>
                <c:pt idx="178">
                  <c:v>43013</c:v>
                </c:pt>
                <c:pt idx="179">
                  <c:v>43014</c:v>
                </c:pt>
                <c:pt idx="180">
                  <c:v>43017</c:v>
                </c:pt>
                <c:pt idx="181">
                  <c:v>43018</c:v>
                </c:pt>
                <c:pt idx="182">
                  <c:v>43019</c:v>
                </c:pt>
                <c:pt idx="183">
                  <c:v>43020</c:v>
                </c:pt>
                <c:pt idx="184">
                  <c:v>43021</c:v>
                </c:pt>
                <c:pt idx="185">
                  <c:v>43024</c:v>
                </c:pt>
                <c:pt idx="186">
                  <c:v>43025</c:v>
                </c:pt>
                <c:pt idx="187">
                  <c:v>43026</c:v>
                </c:pt>
                <c:pt idx="188">
                  <c:v>43027</c:v>
                </c:pt>
                <c:pt idx="189">
                  <c:v>43028</c:v>
                </c:pt>
                <c:pt idx="190">
                  <c:v>43031</c:v>
                </c:pt>
                <c:pt idx="191">
                  <c:v>43032</c:v>
                </c:pt>
                <c:pt idx="192">
                  <c:v>43033</c:v>
                </c:pt>
                <c:pt idx="193">
                  <c:v>43034</c:v>
                </c:pt>
                <c:pt idx="194">
                  <c:v>43035</c:v>
                </c:pt>
                <c:pt idx="195">
                  <c:v>43038</c:v>
                </c:pt>
                <c:pt idx="196">
                  <c:v>43039</c:v>
                </c:pt>
                <c:pt idx="197">
                  <c:v>43040</c:v>
                </c:pt>
                <c:pt idx="198">
                  <c:v>43041</c:v>
                </c:pt>
                <c:pt idx="199">
                  <c:v>43042</c:v>
                </c:pt>
                <c:pt idx="200">
                  <c:v>43045</c:v>
                </c:pt>
                <c:pt idx="201">
                  <c:v>43046</c:v>
                </c:pt>
                <c:pt idx="202">
                  <c:v>43047</c:v>
                </c:pt>
                <c:pt idx="203">
                  <c:v>43048</c:v>
                </c:pt>
                <c:pt idx="204">
                  <c:v>43049</c:v>
                </c:pt>
                <c:pt idx="205">
                  <c:v>43052</c:v>
                </c:pt>
                <c:pt idx="206">
                  <c:v>43053</c:v>
                </c:pt>
                <c:pt idx="207">
                  <c:v>43054</c:v>
                </c:pt>
                <c:pt idx="208">
                  <c:v>43055</c:v>
                </c:pt>
                <c:pt idx="209">
                  <c:v>43056</c:v>
                </c:pt>
                <c:pt idx="210">
                  <c:v>43059</c:v>
                </c:pt>
                <c:pt idx="211">
                  <c:v>43060</c:v>
                </c:pt>
                <c:pt idx="212">
                  <c:v>43061</c:v>
                </c:pt>
                <c:pt idx="213">
                  <c:v>43066</c:v>
                </c:pt>
                <c:pt idx="214">
                  <c:v>43067</c:v>
                </c:pt>
                <c:pt idx="215">
                  <c:v>43068</c:v>
                </c:pt>
                <c:pt idx="216">
                  <c:v>43069</c:v>
                </c:pt>
                <c:pt idx="217">
                  <c:v>43070</c:v>
                </c:pt>
                <c:pt idx="218">
                  <c:v>43073</c:v>
                </c:pt>
                <c:pt idx="219">
                  <c:v>43074</c:v>
                </c:pt>
                <c:pt idx="220">
                  <c:v>43075</c:v>
                </c:pt>
                <c:pt idx="221">
                  <c:v>43076</c:v>
                </c:pt>
                <c:pt idx="222">
                  <c:v>43077</c:v>
                </c:pt>
                <c:pt idx="223">
                  <c:v>43080</c:v>
                </c:pt>
                <c:pt idx="224">
                  <c:v>43081</c:v>
                </c:pt>
                <c:pt idx="225">
                  <c:v>43082</c:v>
                </c:pt>
                <c:pt idx="226">
                  <c:v>43083</c:v>
                </c:pt>
                <c:pt idx="227">
                  <c:v>43084</c:v>
                </c:pt>
                <c:pt idx="228">
                  <c:v>43087</c:v>
                </c:pt>
                <c:pt idx="229">
                  <c:v>43088</c:v>
                </c:pt>
                <c:pt idx="230">
                  <c:v>43089</c:v>
                </c:pt>
                <c:pt idx="231">
                  <c:v>43090</c:v>
                </c:pt>
                <c:pt idx="232">
                  <c:v>43091</c:v>
                </c:pt>
                <c:pt idx="233">
                  <c:v>43095</c:v>
                </c:pt>
                <c:pt idx="234">
                  <c:v>43096</c:v>
                </c:pt>
                <c:pt idx="235">
                  <c:v>43097</c:v>
                </c:pt>
                <c:pt idx="236">
                  <c:v>43098</c:v>
                </c:pt>
                <c:pt idx="237">
                  <c:v>43102</c:v>
                </c:pt>
                <c:pt idx="238">
                  <c:v>43103</c:v>
                </c:pt>
                <c:pt idx="239">
                  <c:v>43104</c:v>
                </c:pt>
                <c:pt idx="240">
                  <c:v>43105</c:v>
                </c:pt>
                <c:pt idx="241">
                  <c:v>43108</c:v>
                </c:pt>
                <c:pt idx="242">
                  <c:v>43109</c:v>
                </c:pt>
                <c:pt idx="243">
                  <c:v>43110</c:v>
                </c:pt>
                <c:pt idx="244">
                  <c:v>43111</c:v>
                </c:pt>
                <c:pt idx="245">
                  <c:v>43112</c:v>
                </c:pt>
                <c:pt idx="246">
                  <c:v>43116</c:v>
                </c:pt>
                <c:pt idx="247">
                  <c:v>43117</c:v>
                </c:pt>
                <c:pt idx="248">
                  <c:v>43118</c:v>
                </c:pt>
                <c:pt idx="249">
                  <c:v>43119</c:v>
                </c:pt>
                <c:pt idx="250">
                  <c:v>43122</c:v>
                </c:pt>
                <c:pt idx="251">
                  <c:v>43123</c:v>
                </c:pt>
                <c:pt idx="252">
                  <c:v>43124</c:v>
                </c:pt>
                <c:pt idx="253">
                  <c:v>43125</c:v>
                </c:pt>
                <c:pt idx="254">
                  <c:v>43126</c:v>
                </c:pt>
                <c:pt idx="255">
                  <c:v>43129</c:v>
                </c:pt>
                <c:pt idx="256">
                  <c:v>43130</c:v>
                </c:pt>
                <c:pt idx="257">
                  <c:v>43131</c:v>
                </c:pt>
                <c:pt idx="258">
                  <c:v>43132</c:v>
                </c:pt>
                <c:pt idx="259">
                  <c:v>43136</c:v>
                </c:pt>
                <c:pt idx="260">
                  <c:v>43137</c:v>
                </c:pt>
                <c:pt idx="261">
                  <c:v>43138</c:v>
                </c:pt>
                <c:pt idx="262">
                  <c:v>43139</c:v>
                </c:pt>
                <c:pt idx="263">
                  <c:v>43140</c:v>
                </c:pt>
                <c:pt idx="264">
                  <c:v>43143</c:v>
                </c:pt>
                <c:pt idx="265">
                  <c:v>43144</c:v>
                </c:pt>
                <c:pt idx="266">
                  <c:v>43145</c:v>
                </c:pt>
                <c:pt idx="267">
                  <c:v>43146</c:v>
                </c:pt>
                <c:pt idx="268">
                  <c:v>43147</c:v>
                </c:pt>
                <c:pt idx="269">
                  <c:v>43151</c:v>
                </c:pt>
                <c:pt idx="270">
                  <c:v>43152</c:v>
                </c:pt>
                <c:pt idx="271">
                  <c:v>43153</c:v>
                </c:pt>
                <c:pt idx="272">
                  <c:v>43154</c:v>
                </c:pt>
                <c:pt idx="273">
                  <c:v>43157</c:v>
                </c:pt>
                <c:pt idx="274">
                  <c:v>43158</c:v>
                </c:pt>
                <c:pt idx="275">
                  <c:v>43159</c:v>
                </c:pt>
                <c:pt idx="276">
                  <c:v>43160</c:v>
                </c:pt>
                <c:pt idx="277">
                  <c:v>43161</c:v>
                </c:pt>
                <c:pt idx="278">
                  <c:v>43164</c:v>
                </c:pt>
                <c:pt idx="279">
                  <c:v>43165</c:v>
                </c:pt>
                <c:pt idx="280">
                  <c:v>43166</c:v>
                </c:pt>
                <c:pt idx="281">
                  <c:v>43167</c:v>
                </c:pt>
                <c:pt idx="282">
                  <c:v>43168</c:v>
                </c:pt>
                <c:pt idx="283">
                  <c:v>43171</c:v>
                </c:pt>
                <c:pt idx="284">
                  <c:v>43172</c:v>
                </c:pt>
                <c:pt idx="285">
                  <c:v>43173</c:v>
                </c:pt>
                <c:pt idx="286">
                  <c:v>43174</c:v>
                </c:pt>
                <c:pt idx="287">
                  <c:v>43175</c:v>
                </c:pt>
                <c:pt idx="288">
                  <c:v>43178</c:v>
                </c:pt>
                <c:pt idx="289">
                  <c:v>43179</c:v>
                </c:pt>
                <c:pt idx="290">
                  <c:v>43180</c:v>
                </c:pt>
                <c:pt idx="291">
                  <c:v>43181</c:v>
                </c:pt>
                <c:pt idx="292">
                  <c:v>43182</c:v>
                </c:pt>
                <c:pt idx="293">
                  <c:v>43185</c:v>
                </c:pt>
                <c:pt idx="294">
                  <c:v>43186</c:v>
                </c:pt>
                <c:pt idx="295">
                  <c:v>43187</c:v>
                </c:pt>
                <c:pt idx="296">
                  <c:v>43188</c:v>
                </c:pt>
                <c:pt idx="297">
                  <c:v>43192</c:v>
                </c:pt>
                <c:pt idx="298">
                  <c:v>43193</c:v>
                </c:pt>
                <c:pt idx="299">
                  <c:v>43194</c:v>
                </c:pt>
                <c:pt idx="300">
                  <c:v>43195</c:v>
                </c:pt>
                <c:pt idx="301">
                  <c:v>43196</c:v>
                </c:pt>
                <c:pt idx="302">
                  <c:v>43199</c:v>
                </c:pt>
                <c:pt idx="303">
                  <c:v>43200</c:v>
                </c:pt>
                <c:pt idx="304">
                  <c:v>43201</c:v>
                </c:pt>
                <c:pt idx="305">
                  <c:v>43202</c:v>
                </c:pt>
                <c:pt idx="306">
                  <c:v>43203</c:v>
                </c:pt>
                <c:pt idx="307">
                  <c:v>43206</c:v>
                </c:pt>
                <c:pt idx="308">
                  <c:v>43207</c:v>
                </c:pt>
                <c:pt idx="309">
                  <c:v>43208</c:v>
                </c:pt>
                <c:pt idx="310">
                  <c:v>43209</c:v>
                </c:pt>
                <c:pt idx="311">
                  <c:v>43210</c:v>
                </c:pt>
                <c:pt idx="312">
                  <c:v>43213</c:v>
                </c:pt>
                <c:pt idx="313">
                  <c:v>43214</c:v>
                </c:pt>
                <c:pt idx="314">
                  <c:v>43215</c:v>
                </c:pt>
                <c:pt idx="315">
                  <c:v>43216</c:v>
                </c:pt>
                <c:pt idx="316">
                  <c:v>43217</c:v>
                </c:pt>
                <c:pt idx="317">
                  <c:v>43220</c:v>
                </c:pt>
                <c:pt idx="318">
                  <c:v>43221</c:v>
                </c:pt>
                <c:pt idx="319">
                  <c:v>43222</c:v>
                </c:pt>
                <c:pt idx="320">
                  <c:v>43223</c:v>
                </c:pt>
                <c:pt idx="321">
                  <c:v>43224</c:v>
                </c:pt>
                <c:pt idx="322">
                  <c:v>43228</c:v>
                </c:pt>
                <c:pt idx="323">
                  <c:v>43229</c:v>
                </c:pt>
                <c:pt idx="324">
                  <c:v>43230</c:v>
                </c:pt>
                <c:pt idx="325">
                  <c:v>43231</c:v>
                </c:pt>
                <c:pt idx="326">
                  <c:v>43234</c:v>
                </c:pt>
                <c:pt idx="327">
                  <c:v>43235</c:v>
                </c:pt>
                <c:pt idx="328">
                  <c:v>43236</c:v>
                </c:pt>
                <c:pt idx="329">
                  <c:v>43237</c:v>
                </c:pt>
                <c:pt idx="330">
                  <c:v>43238</c:v>
                </c:pt>
                <c:pt idx="331">
                  <c:v>43241</c:v>
                </c:pt>
                <c:pt idx="332">
                  <c:v>43242</c:v>
                </c:pt>
                <c:pt idx="333">
                  <c:v>43243</c:v>
                </c:pt>
                <c:pt idx="334">
                  <c:v>43244</c:v>
                </c:pt>
                <c:pt idx="335">
                  <c:v>43245</c:v>
                </c:pt>
                <c:pt idx="336">
                  <c:v>43249</c:v>
                </c:pt>
                <c:pt idx="337">
                  <c:v>43250</c:v>
                </c:pt>
                <c:pt idx="338">
                  <c:v>43251</c:v>
                </c:pt>
                <c:pt idx="339">
                  <c:v>43252</c:v>
                </c:pt>
                <c:pt idx="340">
                  <c:v>43255</c:v>
                </c:pt>
                <c:pt idx="341">
                  <c:v>43256</c:v>
                </c:pt>
                <c:pt idx="342">
                  <c:v>43257</c:v>
                </c:pt>
                <c:pt idx="343">
                  <c:v>43258</c:v>
                </c:pt>
                <c:pt idx="344">
                  <c:v>43259</c:v>
                </c:pt>
                <c:pt idx="345">
                  <c:v>43262</c:v>
                </c:pt>
                <c:pt idx="346">
                  <c:v>43263</c:v>
                </c:pt>
                <c:pt idx="347">
                  <c:v>43264</c:v>
                </c:pt>
                <c:pt idx="348">
                  <c:v>43265</c:v>
                </c:pt>
                <c:pt idx="349">
                  <c:v>43266</c:v>
                </c:pt>
                <c:pt idx="350">
                  <c:v>43269</c:v>
                </c:pt>
                <c:pt idx="351">
                  <c:v>43270</c:v>
                </c:pt>
                <c:pt idx="352">
                  <c:v>43271</c:v>
                </c:pt>
                <c:pt idx="353">
                  <c:v>43272</c:v>
                </c:pt>
                <c:pt idx="354">
                  <c:v>43273</c:v>
                </c:pt>
                <c:pt idx="355">
                  <c:v>43276</c:v>
                </c:pt>
                <c:pt idx="356">
                  <c:v>43277</c:v>
                </c:pt>
                <c:pt idx="357">
                  <c:v>43278</c:v>
                </c:pt>
                <c:pt idx="358">
                  <c:v>43279</c:v>
                </c:pt>
                <c:pt idx="359">
                  <c:v>43280</c:v>
                </c:pt>
                <c:pt idx="360">
                  <c:v>43283</c:v>
                </c:pt>
                <c:pt idx="361">
                  <c:v>43284</c:v>
                </c:pt>
                <c:pt idx="362">
                  <c:v>43286</c:v>
                </c:pt>
                <c:pt idx="363">
                  <c:v>43287</c:v>
                </c:pt>
                <c:pt idx="364">
                  <c:v>43290</c:v>
                </c:pt>
                <c:pt idx="365">
                  <c:v>43291</c:v>
                </c:pt>
                <c:pt idx="366">
                  <c:v>43292</c:v>
                </c:pt>
                <c:pt idx="367">
                  <c:v>43293</c:v>
                </c:pt>
                <c:pt idx="368">
                  <c:v>43294</c:v>
                </c:pt>
                <c:pt idx="369">
                  <c:v>43297</c:v>
                </c:pt>
                <c:pt idx="370">
                  <c:v>43298</c:v>
                </c:pt>
                <c:pt idx="371">
                  <c:v>43299</c:v>
                </c:pt>
                <c:pt idx="372">
                  <c:v>43300</c:v>
                </c:pt>
                <c:pt idx="373">
                  <c:v>43301</c:v>
                </c:pt>
                <c:pt idx="374">
                  <c:v>43304</c:v>
                </c:pt>
                <c:pt idx="375">
                  <c:v>43305</c:v>
                </c:pt>
                <c:pt idx="376">
                  <c:v>43306</c:v>
                </c:pt>
                <c:pt idx="377">
                  <c:v>43307</c:v>
                </c:pt>
                <c:pt idx="378">
                  <c:v>43308</c:v>
                </c:pt>
                <c:pt idx="379">
                  <c:v>43311</c:v>
                </c:pt>
                <c:pt idx="380">
                  <c:v>43312</c:v>
                </c:pt>
                <c:pt idx="381">
                  <c:v>43313</c:v>
                </c:pt>
                <c:pt idx="382">
                  <c:v>43314</c:v>
                </c:pt>
                <c:pt idx="383">
                  <c:v>43315</c:v>
                </c:pt>
                <c:pt idx="384">
                  <c:v>43318</c:v>
                </c:pt>
                <c:pt idx="385">
                  <c:v>43319</c:v>
                </c:pt>
                <c:pt idx="386">
                  <c:v>43320</c:v>
                </c:pt>
                <c:pt idx="387">
                  <c:v>43321</c:v>
                </c:pt>
                <c:pt idx="388">
                  <c:v>43322</c:v>
                </c:pt>
                <c:pt idx="389">
                  <c:v>43325</c:v>
                </c:pt>
                <c:pt idx="390">
                  <c:v>43326</c:v>
                </c:pt>
                <c:pt idx="391">
                  <c:v>43327</c:v>
                </c:pt>
                <c:pt idx="392">
                  <c:v>43328</c:v>
                </c:pt>
                <c:pt idx="393">
                  <c:v>43329</c:v>
                </c:pt>
                <c:pt idx="394">
                  <c:v>43332</c:v>
                </c:pt>
                <c:pt idx="395">
                  <c:v>43333</c:v>
                </c:pt>
                <c:pt idx="396">
                  <c:v>43334</c:v>
                </c:pt>
                <c:pt idx="397">
                  <c:v>43335</c:v>
                </c:pt>
                <c:pt idx="398">
                  <c:v>43336</c:v>
                </c:pt>
                <c:pt idx="399">
                  <c:v>43340</c:v>
                </c:pt>
                <c:pt idx="400">
                  <c:v>43341</c:v>
                </c:pt>
                <c:pt idx="401">
                  <c:v>43342</c:v>
                </c:pt>
                <c:pt idx="402">
                  <c:v>43343</c:v>
                </c:pt>
                <c:pt idx="403">
                  <c:v>43347</c:v>
                </c:pt>
                <c:pt idx="404">
                  <c:v>43348</c:v>
                </c:pt>
                <c:pt idx="405">
                  <c:v>43349</c:v>
                </c:pt>
                <c:pt idx="406">
                  <c:v>43350</c:v>
                </c:pt>
                <c:pt idx="407">
                  <c:v>43353</c:v>
                </c:pt>
                <c:pt idx="408">
                  <c:v>43354</c:v>
                </c:pt>
                <c:pt idx="409">
                  <c:v>43355</c:v>
                </c:pt>
                <c:pt idx="410">
                  <c:v>43356</c:v>
                </c:pt>
                <c:pt idx="411">
                  <c:v>43357</c:v>
                </c:pt>
                <c:pt idx="412">
                  <c:v>43360</c:v>
                </c:pt>
                <c:pt idx="413">
                  <c:v>43361</c:v>
                </c:pt>
                <c:pt idx="414">
                  <c:v>43362</c:v>
                </c:pt>
                <c:pt idx="415">
                  <c:v>43363</c:v>
                </c:pt>
                <c:pt idx="416">
                  <c:v>43364</c:v>
                </c:pt>
                <c:pt idx="417">
                  <c:v>43367</c:v>
                </c:pt>
                <c:pt idx="418">
                  <c:v>43368</c:v>
                </c:pt>
                <c:pt idx="419">
                  <c:v>43369</c:v>
                </c:pt>
                <c:pt idx="420">
                  <c:v>43370</c:v>
                </c:pt>
                <c:pt idx="421">
                  <c:v>43371</c:v>
                </c:pt>
                <c:pt idx="422">
                  <c:v>43374</c:v>
                </c:pt>
                <c:pt idx="423">
                  <c:v>43375</c:v>
                </c:pt>
                <c:pt idx="424">
                  <c:v>43376</c:v>
                </c:pt>
                <c:pt idx="425">
                  <c:v>43377</c:v>
                </c:pt>
                <c:pt idx="426">
                  <c:v>43378</c:v>
                </c:pt>
                <c:pt idx="427">
                  <c:v>43381</c:v>
                </c:pt>
                <c:pt idx="428">
                  <c:v>43382</c:v>
                </c:pt>
                <c:pt idx="429">
                  <c:v>43383</c:v>
                </c:pt>
                <c:pt idx="430">
                  <c:v>43384</c:v>
                </c:pt>
                <c:pt idx="431">
                  <c:v>43385</c:v>
                </c:pt>
                <c:pt idx="432">
                  <c:v>43388</c:v>
                </c:pt>
                <c:pt idx="433">
                  <c:v>43389</c:v>
                </c:pt>
                <c:pt idx="434">
                  <c:v>43390</c:v>
                </c:pt>
                <c:pt idx="435">
                  <c:v>43391</c:v>
                </c:pt>
                <c:pt idx="436">
                  <c:v>43392</c:v>
                </c:pt>
                <c:pt idx="437">
                  <c:v>43395</c:v>
                </c:pt>
                <c:pt idx="438">
                  <c:v>43396</c:v>
                </c:pt>
                <c:pt idx="439">
                  <c:v>43397</c:v>
                </c:pt>
                <c:pt idx="440">
                  <c:v>43398</c:v>
                </c:pt>
                <c:pt idx="441">
                  <c:v>43399</c:v>
                </c:pt>
                <c:pt idx="442">
                  <c:v>43402</c:v>
                </c:pt>
                <c:pt idx="443">
                  <c:v>43403</c:v>
                </c:pt>
                <c:pt idx="444">
                  <c:v>43404</c:v>
                </c:pt>
                <c:pt idx="445">
                  <c:v>43405</c:v>
                </c:pt>
                <c:pt idx="446">
                  <c:v>43406</c:v>
                </c:pt>
                <c:pt idx="447">
                  <c:v>43409</c:v>
                </c:pt>
                <c:pt idx="448">
                  <c:v>43410</c:v>
                </c:pt>
                <c:pt idx="449">
                  <c:v>43411</c:v>
                </c:pt>
                <c:pt idx="450">
                  <c:v>43412</c:v>
                </c:pt>
                <c:pt idx="451">
                  <c:v>43413</c:v>
                </c:pt>
                <c:pt idx="452">
                  <c:v>43416</c:v>
                </c:pt>
                <c:pt idx="453">
                  <c:v>43417</c:v>
                </c:pt>
                <c:pt idx="454">
                  <c:v>43418</c:v>
                </c:pt>
                <c:pt idx="455">
                  <c:v>43419</c:v>
                </c:pt>
                <c:pt idx="456">
                  <c:v>43420</c:v>
                </c:pt>
                <c:pt idx="457">
                  <c:v>43423</c:v>
                </c:pt>
                <c:pt idx="458">
                  <c:v>43424</c:v>
                </c:pt>
                <c:pt idx="459">
                  <c:v>43425</c:v>
                </c:pt>
                <c:pt idx="460">
                  <c:v>43430</c:v>
                </c:pt>
                <c:pt idx="461">
                  <c:v>43431</c:v>
                </c:pt>
                <c:pt idx="462">
                  <c:v>43432</c:v>
                </c:pt>
                <c:pt idx="463">
                  <c:v>43433</c:v>
                </c:pt>
                <c:pt idx="464">
                  <c:v>43434</c:v>
                </c:pt>
                <c:pt idx="465">
                  <c:v>43437</c:v>
                </c:pt>
                <c:pt idx="466">
                  <c:v>43438</c:v>
                </c:pt>
                <c:pt idx="467">
                  <c:v>43439</c:v>
                </c:pt>
                <c:pt idx="468">
                  <c:v>43440</c:v>
                </c:pt>
                <c:pt idx="469">
                  <c:v>43441</c:v>
                </c:pt>
                <c:pt idx="470">
                  <c:v>43444</c:v>
                </c:pt>
                <c:pt idx="471">
                  <c:v>43445</c:v>
                </c:pt>
                <c:pt idx="472">
                  <c:v>43446</c:v>
                </c:pt>
                <c:pt idx="473">
                  <c:v>43447</c:v>
                </c:pt>
                <c:pt idx="474">
                  <c:v>43448</c:v>
                </c:pt>
                <c:pt idx="475">
                  <c:v>43451</c:v>
                </c:pt>
                <c:pt idx="476">
                  <c:v>43452</c:v>
                </c:pt>
                <c:pt idx="477">
                  <c:v>43453</c:v>
                </c:pt>
                <c:pt idx="478">
                  <c:v>43454</c:v>
                </c:pt>
                <c:pt idx="479">
                  <c:v>43455</c:v>
                </c:pt>
                <c:pt idx="480">
                  <c:v>43458</c:v>
                </c:pt>
                <c:pt idx="481">
                  <c:v>43461</c:v>
                </c:pt>
                <c:pt idx="482">
                  <c:v>43462</c:v>
                </c:pt>
                <c:pt idx="483">
                  <c:v>43465</c:v>
                </c:pt>
                <c:pt idx="484">
                  <c:v>43467</c:v>
                </c:pt>
                <c:pt idx="485">
                  <c:v>43468</c:v>
                </c:pt>
                <c:pt idx="486">
                  <c:v>43469</c:v>
                </c:pt>
                <c:pt idx="487">
                  <c:v>43472</c:v>
                </c:pt>
                <c:pt idx="488">
                  <c:v>43473</c:v>
                </c:pt>
                <c:pt idx="489">
                  <c:v>43474</c:v>
                </c:pt>
                <c:pt idx="490">
                  <c:v>43475</c:v>
                </c:pt>
                <c:pt idx="491">
                  <c:v>43476</c:v>
                </c:pt>
                <c:pt idx="492">
                  <c:v>43479</c:v>
                </c:pt>
                <c:pt idx="493">
                  <c:v>43480</c:v>
                </c:pt>
                <c:pt idx="494">
                  <c:v>43481</c:v>
                </c:pt>
                <c:pt idx="495">
                  <c:v>43482</c:v>
                </c:pt>
                <c:pt idx="496">
                  <c:v>43483</c:v>
                </c:pt>
                <c:pt idx="497">
                  <c:v>43487</c:v>
                </c:pt>
                <c:pt idx="498">
                  <c:v>43488</c:v>
                </c:pt>
                <c:pt idx="499">
                  <c:v>43489</c:v>
                </c:pt>
                <c:pt idx="500">
                  <c:v>43490</c:v>
                </c:pt>
                <c:pt idx="501">
                  <c:v>43493</c:v>
                </c:pt>
                <c:pt idx="502">
                  <c:v>43494</c:v>
                </c:pt>
                <c:pt idx="503">
                  <c:v>43495</c:v>
                </c:pt>
                <c:pt idx="504">
                  <c:v>43496</c:v>
                </c:pt>
                <c:pt idx="505">
                  <c:v>43497</c:v>
                </c:pt>
                <c:pt idx="506">
                  <c:v>43500</c:v>
                </c:pt>
                <c:pt idx="507">
                  <c:v>43501</c:v>
                </c:pt>
                <c:pt idx="508">
                  <c:v>43502</c:v>
                </c:pt>
                <c:pt idx="509">
                  <c:v>43503</c:v>
                </c:pt>
                <c:pt idx="510">
                  <c:v>43504</c:v>
                </c:pt>
                <c:pt idx="511">
                  <c:v>43507</c:v>
                </c:pt>
                <c:pt idx="512">
                  <c:v>43508</c:v>
                </c:pt>
                <c:pt idx="513">
                  <c:v>43509</c:v>
                </c:pt>
                <c:pt idx="514">
                  <c:v>43510</c:v>
                </c:pt>
                <c:pt idx="515">
                  <c:v>43511</c:v>
                </c:pt>
                <c:pt idx="516">
                  <c:v>43515</c:v>
                </c:pt>
                <c:pt idx="517">
                  <c:v>43516</c:v>
                </c:pt>
                <c:pt idx="518">
                  <c:v>43517</c:v>
                </c:pt>
                <c:pt idx="519">
                  <c:v>43518</c:v>
                </c:pt>
                <c:pt idx="520">
                  <c:v>43521</c:v>
                </c:pt>
                <c:pt idx="521">
                  <c:v>43522</c:v>
                </c:pt>
                <c:pt idx="522">
                  <c:v>43523</c:v>
                </c:pt>
                <c:pt idx="523">
                  <c:v>43524</c:v>
                </c:pt>
                <c:pt idx="524">
                  <c:v>43525</c:v>
                </c:pt>
                <c:pt idx="525">
                  <c:v>43528</c:v>
                </c:pt>
                <c:pt idx="526">
                  <c:v>43529</c:v>
                </c:pt>
                <c:pt idx="527">
                  <c:v>43530</c:v>
                </c:pt>
                <c:pt idx="528">
                  <c:v>43531</c:v>
                </c:pt>
                <c:pt idx="529">
                  <c:v>43532</c:v>
                </c:pt>
                <c:pt idx="530">
                  <c:v>43535</c:v>
                </c:pt>
                <c:pt idx="531">
                  <c:v>43536</c:v>
                </c:pt>
                <c:pt idx="532">
                  <c:v>43537</c:v>
                </c:pt>
                <c:pt idx="533">
                  <c:v>43538</c:v>
                </c:pt>
                <c:pt idx="534">
                  <c:v>43539</c:v>
                </c:pt>
                <c:pt idx="535">
                  <c:v>43542</c:v>
                </c:pt>
                <c:pt idx="536">
                  <c:v>43543</c:v>
                </c:pt>
                <c:pt idx="537">
                  <c:v>43544</c:v>
                </c:pt>
                <c:pt idx="538">
                  <c:v>43545</c:v>
                </c:pt>
                <c:pt idx="539">
                  <c:v>43546</c:v>
                </c:pt>
                <c:pt idx="540">
                  <c:v>43549</c:v>
                </c:pt>
                <c:pt idx="541">
                  <c:v>43550</c:v>
                </c:pt>
                <c:pt idx="542">
                  <c:v>43551</c:v>
                </c:pt>
                <c:pt idx="543">
                  <c:v>43552</c:v>
                </c:pt>
                <c:pt idx="544">
                  <c:v>43553</c:v>
                </c:pt>
                <c:pt idx="545">
                  <c:v>43556</c:v>
                </c:pt>
                <c:pt idx="546">
                  <c:v>43557</c:v>
                </c:pt>
                <c:pt idx="547">
                  <c:v>43558</c:v>
                </c:pt>
                <c:pt idx="548">
                  <c:v>43559</c:v>
                </c:pt>
                <c:pt idx="549">
                  <c:v>43560</c:v>
                </c:pt>
                <c:pt idx="550">
                  <c:v>43563</c:v>
                </c:pt>
                <c:pt idx="551">
                  <c:v>43564</c:v>
                </c:pt>
                <c:pt idx="552">
                  <c:v>43565</c:v>
                </c:pt>
                <c:pt idx="553">
                  <c:v>43566</c:v>
                </c:pt>
                <c:pt idx="554">
                  <c:v>43567</c:v>
                </c:pt>
                <c:pt idx="555">
                  <c:v>43570</c:v>
                </c:pt>
                <c:pt idx="556">
                  <c:v>43571</c:v>
                </c:pt>
                <c:pt idx="557">
                  <c:v>43572</c:v>
                </c:pt>
                <c:pt idx="558">
                  <c:v>43573</c:v>
                </c:pt>
                <c:pt idx="559">
                  <c:v>43578</c:v>
                </c:pt>
                <c:pt idx="560">
                  <c:v>43579</c:v>
                </c:pt>
                <c:pt idx="561">
                  <c:v>43580</c:v>
                </c:pt>
                <c:pt idx="562">
                  <c:v>43581</c:v>
                </c:pt>
                <c:pt idx="563">
                  <c:v>43584</c:v>
                </c:pt>
                <c:pt idx="564">
                  <c:v>43585</c:v>
                </c:pt>
                <c:pt idx="565">
                  <c:v>43586</c:v>
                </c:pt>
                <c:pt idx="566">
                  <c:v>43587</c:v>
                </c:pt>
                <c:pt idx="567">
                  <c:v>43588</c:v>
                </c:pt>
                <c:pt idx="568">
                  <c:v>43592</c:v>
                </c:pt>
                <c:pt idx="569">
                  <c:v>43593</c:v>
                </c:pt>
                <c:pt idx="570">
                  <c:v>43594</c:v>
                </c:pt>
                <c:pt idx="571">
                  <c:v>43595</c:v>
                </c:pt>
                <c:pt idx="572">
                  <c:v>43598</c:v>
                </c:pt>
                <c:pt idx="573">
                  <c:v>43599</c:v>
                </c:pt>
                <c:pt idx="574">
                  <c:v>43600</c:v>
                </c:pt>
                <c:pt idx="575">
                  <c:v>43601</c:v>
                </c:pt>
                <c:pt idx="576">
                  <c:v>43602</c:v>
                </c:pt>
                <c:pt idx="577">
                  <c:v>43605</c:v>
                </c:pt>
                <c:pt idx="578">
                  <c:v>43606</c:v>
                </c:pt>
                <c:pt idx="579">
                  <c:v>43607</c:v>
                </c:pt>
                <c:pt idx="580">
                  <c:v>43608</c:v>
                </c:pt>
                <c:pt idx="581">
                  <c:v>43609</c:v>
                </c:pt>
                <c:pt idx="582">
                  <c:v>43613</c:v>
                </c:pt>
                <c:pt idx="583">
                  <c:v>43614</c:v>
                </c:pt>
                <c:pt idx="584">
                  <c:v>43615</c:v>
                </c:pt>
                <c:pt idx="585">
                  <c:v>43616</c:v>
                </c:pt>
                <c:pt idx="586">
                  <c:v>43619</c:v>
                </c:pt>
                <c:pt idx="587">
                  <c:v>43620</c:v>
                </c:pt>
                <c:pt idx="588">
                  <c:v>43621</c:v>
                </c:pt>
                <c:pt idx="589">
                  <c:v>43622</c:v>
                </c:pt>
                <c:pt idx="590">
                  <c:v>43623</c:v>
                </c:pt>
                <c:pt idx="591">
                  <c:v>43626</c:v>
                </c:pt>
                <c:pt idx="592">
                  <c:v>43627</c:v>
                </c:pt>
                <c:pt idx="593">
                  <c:v>43628</c:v>
                </c:pt>
                <c:pt idx="594">
                  <c:v>43629</c:v>
                </c:pt>
                <c:pt idx="595">
                  <c:v>43630</c:v>
                </c:pt>
                <c:pt idx="596">
                  <c:v>43633</c:v>
                </c:pt>
                <c:pt idx="597">
                  <c:v>43634</c:v>
                </c:pt>
                <c:pt idx="598">
                  <c:v>43635</c:v>
                </c:pt>
                <c:pt idx="599">
                  <c:v>43636</c:v>
                </c:pt>
                <c:pt idx="600">
                  <c:v>43637</c:v>
                </c:pt>
                <c:pt idx="601">
                  <c:v>43640</c:v>
                </c:pt>
                <c:pt idx="602">
                  <c:v>43641</c:v>
                </c:pt>
                <c:pt idx="603">
                  <c:v>43642</c:v>
                </c:pt>
                <c:pt idx="604">
                  <c:v>43643</c:v>
                </c:pt>
                <c:pt idx="605">
                  <c:v>43644</c:v>
                </c:pt>
                <c:pt idx="606">
                  <c:v>43647</c:v>
                </c:pt>
                <c:pt idx="607">
                  <c:v>43648</c:v>
                </c:pt>
                <c:pt idx="608">
                  <c:v>43649</c:v>
                </c:pt>
                <c:pt idx="609">
                  <c:v>43651</c:v>
                </c:pt>
                <c:pt idx="610">
                  <c:v>43654</c:v>
                </c:pt>
                <c:pt idx="611">
                  <c:v>43655</c:v>
                </c:pt>
                <c:pt idx="612">
                  <c:v>43656</c:v>
                </c:pt>
                <c:pt idx="613">
                  <c:v>43657</c:v>
                </c:pt>
                <c:pt idx="614">
                  <c:v>43658</c:v>
                </c:pt>
                <c:pt idx="615">
                  <c:v>43661</c:v>
                </c:pt>
                <c:pt idx="616">
                  <c:v>43662</c:v>
                </c:pt>
                <c:pt idx="617">
                  <c:v>43663</c:v>
                </c:pt>
                <c:pt idx="618">
                  <c:v>43664</c:v>
                </c:pt>
                <c:pt idx="619">
                  <c:v>43665</c:v>
                </c:pt>
                <c:pt idx="620">
                  <c:v>43668</c:v>
                </c:pt>
                <c:pt idx="621">
                  <c:v>43669</c:v>
                </c:pt>
                <c:pt idx="622">
                  <c:v>43670</c:v>
                </c:pt>
              </c:numCache>
            </c:numRef>
          </c:cat>
          <c:val>
            <c:numRef>
              <c:f>nickel!$C$3:$C$625</c:f>
              <c:numCache>
                <c:formatCode>0.00000</c:formatCode>
                <c:ptCount val="623"/>
                <c:pt idx="0">
                  <c:v>0.55500000000000005</c:v>
                </c:pt>
                <c:pt idx="1">
                  <c:v>0.56499999999999995</c:v>
                </c:pt>
                <c:pt idx="2">
                  <c:v>0.57499999999999996</c:v>
                </c:pt>
                <c:pt idx="3">
                  <c:v>0.57499999999999996</c:v>
                </c:pt>
                <c:pt idx="4">
                  <c:v>0.58499999999999996</c:v>
                </c:pt>
                <c:pt idx="5">
                  <c:v>0.59</c:v>
                </c:pt>
                <c:pt idx="6">
                  <c:v>0.58499999999999996</c:v>
                </c:pt>
                <c:pt idx="7">
                  <c:v>0.57499999999999996</c:v>
                </c:pt>
                <c:pt idx="8">
                  <c:v>0.57499999999999996</c:v>
                </c:pt>
                <c:pt idx="9">
                  <c:v>0.57499999999999996</c:v>
                </c:pt>
                <c:pt idx="10">
                  <c:v>0.57499999999999996</c:v>
                </c:pt>
                <c:pt idx="11">
                  <c:v>0.57499999999999996</c:v>
                </c:pt>
                <c:pt idx="12">
                  <c:v>0.56499999999999995</c:v>
                </c:pt>
                <c:pt idx="13">
                  <c:v>0.56499999999999995</c:v>
                </c:pt>
                <c:pt idx="14">
                  <c:v>0.56499999999999995</c:v>
                </c:pt>
                <c:pt idx="15">
                  <c:v>0.55500000000000005</c:v>
                </c:pt>
                <c:pt idx="16">
                  <c:v>0.55500000000000005</c:v>
                </c:pt>
                <c:pt idx="17">
                  <c:v>0.55500000000000005</c:v>
                </c:pt>
                <c:pt idx="18">
                  <c:v>0.55500000000000005</c:v>
                </c:pt>
                <c:pt idx="19">
                  <c:v>0.55500000000000005</c:v>
                </c:pt>
                <c:pt idx="20">
                  <c:v>0.55500000000000005</c:v>
                </c:pt>
                <c:pt idx="21">
                  <c:v>0.56999999999999995</c:v>
                </c:pt>
                <c:pt idx="22">
                  <c:v>0.56999999999999995</c:v>
                </c:pt>
                <c:pt idx="23">
                  <c:v>0.56999999999999995</c:v>
                </c:pt>
                <c:pt idx="24">
                  <c:v>0.57499999999999996</c:v>
                </c:pt>
                <c:pt idx="25">
                  <c:v>0.58499999999999996</c:v>
                </c:pt>
                <c:pt idx="26">
                  <c:v>0.58499999999999996</c:v>
                </c:pt>
                <c:pt idx="27">
                  <c:v>0.6</c:v>
                </c:pt>
                <c:pt idx="28">
                  <c:v>0.60499999999999998</c:v>
                </c:pt>
                <c:pt idx="29">
                  <c:v>0.60499999999999998</c:v>
                </c:pt>
                <c:pt idx="30">
                  <c:v>0.60499999999999998</c:v>
                </c:pt>
                <c:pt idx="31">
                  <c:v>0.61499999999999999</c:v>
                </c:pt>
                <c:pt idx="32">
                  <c:v>0.61499999999999999</c:v>
                </c:pt>
                <c:pt idx="33">
                  <c:v>0.61499999999999999</c:v>
                </c:pt>
                <c:pt idx="34">
                  <c:v>0.61499999999999999</c:v>
                </c:pt>
                <c:pt idx="35">
                  <c:v>0.61499999999999999</c:v>
                </c:pt>
                <c:pt idx="36">
                  <c:v>0.62</c:v>
                </c:pt>
                <c:pt idx="37">
                  <c:v>0.62</c:v>
                </c:pt>
                <c:pt idx="38">
                  <c:v>0.625</c:v>
                </c:pt>
                <c:pt idx="39">
                  <c:v>0.625</c:v>
                </c:pt>
                <c:pt idx="40">
                  <c:v>0.625</c:v>
                </c:pt>
                <c:pt idx="41">
                  <c:v>0.60499999999999998</c:v>
                </c:pt>
                <c:pt idx="42">
                  <c:v>0.59</c:v>
                </c:pt>
                <c:pt idx="43">
                  <c:v>0.57999999999999996</c:v>
                </c:pt>
                <c:pt idx="44">
                  <c:v>0.57499999999999996</c:v>
                </c:pt>
                <c:pt idx="45">
                  <c:v>0.57499999999999996</c:v>
                </c:pt>
                <c:pt idx="46">
                  <c:v>0.57499999999999996</c:v>
                </c:pt>
                <c:pt idx="47">
                  <c:v>0.57499999999999996</c:v>
                </c:pt>
                <c:pt idx="48">
                  <c:v>0.57499999999999996</c:v>
                </c:pt>
                <c:pt idx="49">
                  <c:v>0.58499999999999996</c:v>
                </c:pt>
                <c:pt idx="50">
                  <c:v>0.58499999999999996</c:v>
                </c:pt>
                <c:pt idx="51">
                  <c:v>0.58499999999999996</c:v>
                </c:pt>
                <c:pt idx="52">
                  <c:v>0.58499999999999996</c:v>
                </c:pt>
                <c:pt idx="53">
                  <c:v>0.57499999999999996</c:v>
                </c:pt>
                <c:pt idx="54">
                  <c:v>0.57499999999999996</c:v>
                </c:pt>
                <c:pt idx="55">
                  <c:v>0.57499999999999996</c:v>
                </c:pt>
                <c:pt idx="56">
                  <c:v>0.57499999999999996</c:v>
                </c:pt>
                <c:pt idx="57">
                  <c:v>0.57499999999999996</c:v>
                </c:pt>
                <c:pt idx="58">
                  <c:v>0.57499999999999996</c:v>
                </c:pt>
                <c:pt idx="59">
                  <c:v>0.56999999999999995</c:v>
                </c:pt>
                <c:pt idx="60">
                  <c:v>0.56999999999999995</c:v>
                </c:pt>
                <c:pt idx="61">
                  <c:v>0.57499999999999996</c:v>
                </c:pt>
                <c:pt idx="62">
                  <c:v>0.57499999999999996</c:v>
                </c:pt>
                <c:pt idx="63">
                  <c:v>0.57499999999999996</c:v>
                </c:pt>
                <c:pt idx="64">
                  <c:v>0.57499999999999996</c:v>
                </c:pt>
                <c:pt idx="65">
                  <c:v>0.56499999999999995</c:v>
                </c:pt>
                <c:pt idx="66">
                  <c:v>0.56999999999999995</c:v>
                </c:pt>
                <c:pt idx="67">
                  <c:v>0.56999999999999995</c:v>
                </c:pt>
                <c:pt idx="68">
                  <c:v>0.56499999999999995</c:v>
                </c:pt>
                <c:pt idx="69">
                  <c:v>0.56499999999999995</c:v>
                </c:pt>
                <c:pt idx="70">
                  <c:v>0.55500000000000005</c:v>
                </c:pt>
                <c:pt idx="71">
                  <c:v>0.56499999999999995</c:v>
                </c:pt>
                <c:pt idx="72">
                  <c:v>0.56499999999999995</c:v>
                </c:pt>
                <c:pt idx="73">
                  <c:v>0.56000000000000005</c:v>
                </c:pt>
                <c:pt idx="74">
                  <c:v>0.56000000000000005</c:v>
                </c:pt>
                <c:pt idx="75">
                  <c:v>0.56000000000000005</c:v>
                </c:pt>
                <c:pt idx="76">
                  <c:v>0.56499999999999995</c:v>
                </c:pt>
                <c:pt idx="77">
                  <c:v>0.55500000000000005</c:v>
                </c:pt>
                <c:pt idx="78">
                  <c:v>0.55500000000000005</c:v>
                </c:pt>
                <c:pt idx="79">
                  <c:v>0.54500000000000004</c:v>
                </c:pt>
                <c:pt idx="80">
                  <c:v>0.55500000000000005</c:v>
                </c:pt>
                <c:pt idx="81">
                  <c:v>0.55500000000000005</c:v>
                </c:pt>
                <c:pt idx="82">
                  <c:v>0.55500000000000005</c:v>
                </c:pt>
                <c:pt idx="83">
                  <c:v>0.55500000000000005</c:v>
                </c:pt>
                <c:pt idx="84">
                  <c:v>0.55500000000000005</c:v>
                </c:pt>
                <c:pt idx="85">
                  <c:v>0.56000000000000005</c:v>
                </c:pt>
                <c:pt idx="86">
                  <c:v>0.56499999999999995</c:v>
                </c:pt>
                <c:pt idx="87">
                  <c:v>0.56499999999999995</c:v>
                </c:pt>
                <c:pt idx="88">
                  <c:v>0.55500000000000005</c:v>
                </c:pt>
                <c:pt idx="89">
                  <c:v>0.55500000000000005</c:v>
                </c:pt>
                <c:pt idx="90">
                  <c:v>0.56499999999999995</c:v>
                </c:pt>
                <c:pt idx="91">
                  <c:v>0.56499999999999995</c:v>
                </c:pt>
                <c:pt idx="92">
                  <c:v>0.56499999999999995</c:v>
                </c:pt>
                <c:pt idx="93">
                  <c:v>0.56000000000000005</c:v>
                </c:pt>
                <c:pt idx="94">
                  <c:v>0.52500000000000002</c:v>
                </c:pt>
                <c:pt idx="95">
                  <c:v>0.52500000000000002</c:v>
                </c:pt>
                <c:pt idx="96">
                  <c:v>0.52500000000000002</c:v>
                </c:pt>
                <c:pt idx="97">
                  <c:v>0.51500000000000001</c:v>
                </c:pt>
                <c:pt idx="98">
                  <c:v>0.505</c:v>
                </c:pt>
                <c:pt idx="99">
                  <c:v>0.505</c:v>
                </c:pt>
                <c:pt idx="100">
                  <c:v>0.505</c:v>
                </c:pt>
                <c:pt idx="101">
                  <c:v>0.49</c:v>
                </c:pt>
                <c:pt idx="102">
                  <c:v>0.49</c:v>
                </c:pt>
                <c:pt idx="103">
                  <c:v>0.48499999999999999</c:v>
                </c:pt>
                <c:pt idx="104">
                  <c:v>0.48499999999999999</c:v>
                </c:pt>
                <c:pt idx="105">
                  <c:v>0.48499999999999999</c:v>
                </c:pt>
                <c:pt idx="106">
                  <c:v>0.47499999999999998</c:v>
                </c:pt>
                <c:pt idx="107">
                  <c:v>0.47</c:v>
                </c:pt>
                <c:pt idx="108">
                  <c:v>0.47</c:v>
                </c:pt>
                <c:pt idx="109">
                  <c:v>0.47</c:v>
                </c:pt>
                <c:pt idx="110">
                  <c:v>0.47499999999999998</c:v>
                </c:pt>
                <c:pt idx="111">
                  <c:v>0.47</c:v>
                </c:pt>
                <c:pt idx="112">
                  <c:v>0.47499999999999998</c:v>
                </c:pt>
                <c:pt idx="113">
                  <c:v>0.47499999999999998</c:v>
                </c:pt>
                <c:pt idx="114">
                  <c:v>0.47499999999999998</c:v>
                </c:pt>
                <c:pt idx="115">
                  <c:v>0.47499999999999998</c:v>
                </c:pt>
                <c:pt idx="116">
                  <c:v>0.47499999999999998</c:v>
                </c:pt>
                <c:pt idx="117">
                  <c:v>0.48499999999999999</c:v>
                </c:pt>
                <c:pt idx="118">
                  <c:v>0.48499999999999999</c:v>
                </c:pt>
                <c:pt idx="119">
                  <c:v>0.48499999999999999</c:v>
                </c:pt>
                <c:pt idx="120">
                  <c:v>0.48499999999999999</c:v>
                </c:pt>
                <c:pt idx="121">
                  <c:v>0.49</c:v>
                </c:pt>
                <c:pt idx="122">
                  <c:v>0.49</c:v>
                </c:pt>
                <c:pt idx="123">
                  <c:v>0.49</c:v>
                </c:pt>
                <c:pt idx="124">
                  <c:v>0.48</c:v>
                </c:pt>
                <c:pt idx="125">
                  <c:v>0.47499999999999998</c:v>
                </c:pt>
                <c:pt idx="126">
                  <c:v>0.48499999999999999</c:v>
                </c:pt>
                <c:pt idx="127">
                  <c:v>0.48499999999999999</c:v>
                </c:pt>
                <c:pt idx="128">
                  <c:v>0.49</c:v>
                </c:pt>
                <c:pt idx="129">
                  <c:v>0.505</c:v>
                </c:pt>
                <c:pt idx="130">
                  <c:v>0.51500000000000001</c:v>
                </c:pt>
                <c:pt idx="131">
                  <c:v>0.51500000000000001</c:v>
                </c:pt>
                <c:pt idx="132">
                  <c:v>0.51500000000000001</c:v>
                </c:pt>
                <c:pt idx="133">
                  <c:v>0.52</c:v>
                </c:pt>
                <c:pt idx="134">
                  <c:v>0.54</c:v>
                </c:pt>
                <c:pt idx="135">
                  <c:v>0.54500000000000004</c:v>
                </c:pt>
                <c:pt idx="136">
                  <c:v>0.55500000000000005</c:v>
                </c:pt>
                <c:pt idx="137">
                  <c:v>0.55500000000000005</c:v>
                </c:pt>
                <c:pt idx="138">
                  <c:v>0.55500000000000005</c:v>
                </c:pt>
                <c:pt idx="139">
                  <c:v>0.55500000000000005</c:v>
                </c:pt>
                <c:pt idx="140">
                  <c:v>0.55500000000000005</c:v>
                </c:pt>
                <c:pt idx="141">
                  <c:v>0.56000000000000005</c:v>
                </c:pt>
                <c:pt idx="142">
                  <c:v>0.56999999999999995</c:v>
                </c:pt>
                <c:pt idx="143">
                  <c:v>0.57499999999999996</c:v>
                </c:pt>
                <c:pt idx="144">
                  <c:v>0.57499999999999996</c:v>
                </c:pt>
                <c:pt idx="145">
                  <c:v>0.57499999999999996</c:v>
                </c:pt>
                <c:pt idx="146">
                  <c:v>0.56999999999999995</c:v>
                </c:pt>
                <c:pt idx="147">
                  <c:v>0.58499999999999996</c:v>
                </c:pt>
                <c:pt idx="148">
                  <c:v>0.59499999999999997</c:v>
                </c:pt>
                <c:pt idx="149">
                  <c:v>0.60499999999999998</c:v>
                </c:pt>
                <c:pt idx="150">
                  <c:v>0.60499999999999998</c:v>
                </c:pt>
                <c:pt idx="151">
                  <c:v>0.60499999999999998</c:v>
                </c:pt>
                <c:pt idx="152">
                  <c:v>0.60499999999999998</c:v>
                </c:pt>
                <c:pt idx="153">
                  <c:v>0.61499999999999999</c:v>
                </c:pt>
                <c:pt idx="154">
                  <c:v>0.61499999999999999</c:v>
                </c:pt>
                <c:pt idx="155">
                  <c:v>0.61499999999999999</c:v>
                </c:pt>
                <c:pt idx="156">
                  <c:v>0.61499999999999999</c:v>
                </c:pt>
                <c:pt idx="157">
                  <c:v>0.625</c:v>
                </c:pt>
                <c:pt idx="158">
                  <c:v>0.625</c:v>
                </c:pt>
                <c:pt idx="159">
                  <c:v>0.63500000000000001</c:v>
                </c:pt>
                <c:pt idx="160">
                  <c:v>0.63</c:v>
                </c:pt>
                <c:pt idx="161">
                  <c:v>0.63</c:v>
                </c:pt>
                <c:pt idx="162">
                  <c:v>0.63</c:v>
                </c:pt>
                <c:pt idx="163">
                  <c:v>0.63</c:v>
                </c:pt>
                <c:pt idx="164">
                  <c:v>0.625</c:v>
                </c:pt>
                <c:pt idx="165">
                  <c:v>0.61499999999999999</c:v>
                </c:pt>
                <c:pt idx="166">
                  <c:v>0.58499999999999996</c:v>
                </c:pt>
                <c:pt idx="167">
                  <c:v>0.61499999999999999</c:v>
                </c:pt>
                <c:pt idx="168">
                  <c:v>0.61</c:v>
                </c:pt>
                <c:pt idx="169">
                  <c:v>0.59</c:v>
                </c:pt>
                <c:pt idx="170">
                  <c:v>0.57499999999999996</c:v>
                </c:pt>
                <c:pt idx="171">
                  <c:v>0.58499999999999996</c:v>
                </c:pt>
                <c:pt idx="172">
                  <c:v>0.59</c:v>
                </c:pt>
                <c:pt idx="173">
                  <c:v>0.58499999999999996</c:v>
                </c:pt>
                <c:pt idx="174">
                  <c:v>0.59</c:v>
                </c:pt>
                <c:pt idx="175">
                  <c:v>0.58499999999999996</c:v>
                </c:pt>
                <c:pt idx="176">
                  <c:v>0.58499999999999996</c:v>
                </c:pt>
                <c:pt idx="177">
                  <c:v>0.57499999999999996</c:v>
                </c:pt>
                <c:pt idx="178">
                  <c:v>0.56499999999999995</c:v>
                </c:pt>
                <c:pt idx="179">
                  <c:v>0.57499999999999996</c:v>
                </c:pt>
                <c:pt idx="180">
                  <c:v>0.59</c:v>
                </c:pt>
                <c:pt idx="181">
                  <c:v>0.59</c:v>
                </c:pt>
                <c:pt idx="182">
                  <c:v>0.59</c:v>
                </c:pt>
                <c:pt idx="183">
                  <c:v>0.59499999999999997</c:v>
                </c:pt>
                <c:pt idx="184">
                  <c:v>0.61</c:v>
                </c:pt>
                <c:pt idx="185">
                  <c:v>0.61499999999999999</c:v>
                </c:pt>
                <c:pt idx="186">
                  <c:v>0.61499999999999999</c:v>
                </c:pt>
                <c:pt idx="187">
                  <c:v>0.61499999999999999</c:v>
                </c:pt>
                <c:pt idx="188">
                  <c:v>0.61499999999999999</c:v>
                </c:pt>
                <c:pt idx="189">
                  <c:v>0.61499999999999999</c:v>
                </c:pt>
                <c:pt idx="190">
                  <c:v>0.61499999999999999</c:v>
                </c:pt>
                <c:pt idx="191">
                  <c:v>0.61499999999999999</c:v>
                </c:pt>
                <c:pt idx="192">
                  <c:v>0.60499999999999998</c:v>
                </c:pt>
                <c:pt idx="193">
                  <c:v>0.60499999999999998</c:v>
                </c:pt>
                <c:pt idx="194">
                  <c:v>0.60499999999999998</c:v>
                </c:pt>
                <c:pt idx="195">
                  <c:v>0.60499999999999998</c:v>
                </c:pt>
                <c:pt idx="196">
                  <c:v>0.60499999999999998</c:v>
                </c:pt>
                <c:pt idx="197">
                  <c:v>0.625</c:v>
                </c:pt>
                <c:pt idx="198">
                  <c:v>0.63</c:v>
                </c:pt>
                <c:pt idx="199">
                  <c:v>0.63</c:v>
                </c:pt>
                <c:pt idx="200">
                  <c:v>0.63</c:v>
                </c:pt>
                <c:pt idx="201">
                  <c:v>0.63</c:v>
                </c:pt>
                <c:pt idx="202">
                  <c:v>0.625</c:v>
                </c:pt>
                <c:pt idx="203">
                  <c:v>0.625</c:v>
                </c:pt>
                <c:pt idx="204">
                  <c:v>0.62</c:v>
                </c:pt>
                <c:pt idx="205">
                  <c:v>0.625</c:v>
                </c:pt>
                <c:pt idx="206">
                  <c:v>0.61499999999999999</c:v>
                </c:pt>
                <c:pt idx="207">
                  <c:v>0.60499999999999998</c:v>
                </c:pt>
                <c:pt idx="208">
                  <c:v>0.60499999999999998</c:v>
                </c:pt>
                <c:pt idx="209">
                  <c:v>0.60499999999999998</c:v>
                </c:pt>
                <c:pt idx="210">
                  <c:v>0.6</c:v>
                </c:pt>
                <c:pt idx="211">
                  <c:v>0.59499999999999997</c:v>
                </c:pt>
                <c:pt idx="212">
                  <c:v>0.59499999999999997</c:v>
                </c:pt>
                <c:pt idx="213">
                  <c:v>0.58499999999999996</c:v>
                </c:pt>
                <c:pt idx="214">
                  <c:v>0.58499999999999996</c:v>
                </c:pt>
                <c:pt idx="215">
                  <c:v>0.57999999999999996</c:v>
                </c:pt>
                <c:pt idx="216">
                  <c:v>0.56499999999999995</c:v>
                </c:pt>
                <c:pt idx="217">
                  <c:v>0.56000000000000005</c:v>
                </c:pt>
                <c:pt idx="218">
                  <c:v>0.56000000000000005</c:v>
                </c:pt>
                <c:pt idx="219">
                  <c:v>0.55500000000000005</c:v>
                </c:pt>
                <c:pt idx="220">
                  <c:v>0.55000000000000004</c:v>
                </c:pt>
                <c:pt idx="221">
                  <c:v>0.55000000000000004</c:v>
                </c:pt>
                <c:pt idx="222">
                  <c:v>0.55500000000000005</c:v>
                </c:pt>
                <c:pt idx="223">
                  <c:v>0.55500000000000005</c:v>
                </c:pt>
                <c:pt idx="224">
                  <c:v>0.55000000000000004</c:v>
                </c:pt>
                <c:pt idx="225">
                  <c:v>0.55000000000000004</c:v>
                </c:pt>
                <c:pt idx="226">
                  <c:v>0.55000000000000004</c:v>
                </c:pt>
                <c:pt idx="227">
                  <c:v>0.55000000000000004</c:v>
                </c:pt>
                <c:pt idx="228">
                  <c:v>0.55500000000000005</c:v>
                </c:pt>
                <c:pt idx="229">
                  <c:v>0.55500000000000005</c:v>
                </c:pt>
                <c:pt idx="230">
                  <c:v>0.56499999999999995</c:v>
                </c:pt>
                <c:pt idx="231">
                  <c:v>0.56499999999999995</c:v>
                </c:pt>
                <c:pt idx="232">
                  <c:v>0.56499999999999995</c:v>
                </c:pt>
                <c:pt idx="233">
                  <c:v>0.56499999999999995</c:v>
                </c:pt>
                <c:pt idx="234">
                  <c:v>0.57999999999999996</c:v>
                </c:pt>
                <c:pt idx="235">
                  <c:v>0.57999999999999996</c:v>
                </c:pt>
                <c:pt idx="236">
                  <c:v>0.57999999999999996</c:v>
                </c:pt>
                <c:pt idx="237">
                  <c:v>0.58499999999999996</c:v>
                </c:pt>
                <c:pt idx="238">
                  <c:v>0.58499999999999996</c:v>
                </c:pt>
                <c:pt idx="239">
                  <c:v>0.59499999999999997</c:v>
                </c:pt>
                <c:pt idx="240">
                  <c:v>0.59499999999999997</c:v>
                </c:pt>
                <c:pt idx="241">
                  <c:v>0.59499999999999997</c:v>
                </c:pt>
                <c:pt idx="242">
                  <c:v>0.60499999999999998</c:v>
                </c:pt>
                <c:pt idx="243">
                  <c:v>0.61</c:v>
                </c:pt>
                <c:pt idx="244">
                  <c:v>0.61</c:v>
                </c:pt>
                <c:pt idx="245">
                  <c:v>0.61</c:v>
                </c:pt>
                <c:pt idx="246">
                  <c:v>0.61</c:v>
                </c:pt>
                <c:pt idx="247">
                  <c:v>0.61499999999999999</c:v>
                </c:pt>
                <c:pt idx="248">
                  <c:v>0.61499999999999999</c:v>
                </c:pt>
                <c:pt idx="249">
                  <c:v>0.61499999999999999</c:v>
                </c:pt>
                <c:pt idx="250">
                  <c:v>0.61499999999999999</c:v>
                </c:pt>
                <c:pt idx="251">
                  <c:v>0.61499999999999999</c:v>
                </c:pt>
                <c:pt idx="252">
                  <c:v>0.625</c:v>
                </c:pt>
                <c:pt idx="253">
                  <c:v>0.63500000000000001</c:v>
                </c:pt>
                <c:pt idx="254">
                  <c:v>0.63500000000000001</c:v>
                </c:pt>
                <c:pt idx="255">
                  <c:v>0.64500000000000002</c:v>
                </c:pt>
                <c:pt idx="256">
                  <c:v>0.64500000000000002</c:v>
                </c:pt>
                <c:pt idx="257">
                  <c:v>0.64500000000000002</c:v>
                </c:pt>
                <c:pt idx="258">
                  <c:v>0.64500000000000002</c:v>
                </c:pt>
                <c:pt idx="259">
                  <c:v>0.64500000000000002</c:v>
                </c:pt>
                <c:pt idx="260">
                  <c:v>0.64</c:v>
                </c:pt>
                <c:pt idx="261">
                  <c:v>0.64</c:v>
                </c:pt>
                <c:pt idx="262">
                  <c:v>0.63500000000000001</c:v>
                </c:pt>
                <c:pt idx="263">
                  <c:v>0.625</c:v>
                </c:pt>
                <c:pt idx="264">
                  <c:v>0.625</c:v>
                </c:pt>
                <c:pt idx="265">
                  <c:v>0.625</c:v>
                </c:pt>
                <c:pt idx="266">
                  <c:v>0.625</c:v>
                </c:pt>
                <c:pt idx="267">
                  <c:v>0.63500000000000001</c:v>
                </c:pt>
                <c:pt idx="268">
                  <c:v>0.63500000000000001</c:v>
                </c:pt>
                <c:pt idx="269">
                  <c:v>0.64500000000000002</c:v>
                </c:pt>
                <c:pt idx="270">
                  <c:v>0.64500000000000002</c:v>
                </c:pt>
                <c:pt idx="271">
                  <c:v>0.64500000000000002</c:v>
                </c:pt>
                <c:pt idx="272">
                  <c:v>0.65</c:v>
                </c:pt>
                <c:pt idx="273">
                  <c:v>0.65500000000000003</c:v>
                </c:pt>
                <c:pt idx="274">
                  <c:v>0.65500000000000003</c:v>
                </c:pt>
                <c:pt idx="275">
                  <c:v>0.65500000000000003</c:v>
                </c:pt>
                <c:pt idx="276">
                  <c:v>0.65</c:v>
                </c:pt>
                <c:pt idx="277">
                  <c:v>0.64</c:v>
                </c:pt>
                <c:pt idx="278">
                  <c:v>0.64</c:v>
                </c:pt>
                <c:pt idx="279">
                  <c:v>0.64</c:v>
                </c:pt>
                <c:pt idx="280">
                  <c:v>0.64</c:v>
                </c:pt>
                <c:pt idx="281">
                  <c:v>0.64</c:v>
                </c:pt>
                <c:pt idx="282">
                  <c:v>0.63500000000000001</c:v>
                </c:pt>
                <c:pt idx="283">
                  <c:v>0.63500000000000001</c:v>
                </c:pt>
                <c:pt idx="284">
                  <c:v>0.63500000000000001</c:v>
                </c:pt>
                <c:pt idx="285">
                  <c:v>0.64500000000000002</c:v>
                </c:pt>
                <c:pt idx="286">
                  <c:v>0.64500000000000002</c:v>
                </c:pt>
                <c:pt idx="287">
                  <c:v>0.64500000000000002</c:v>
                </c:pt>
                <c:pt idx="288">
                  <c:v>0.64500000000000002</c:v>
                </c:pt>
                <c:pt idx="289">
                  <c:v>0.64500000000000002</c:v>
                </c:pt>
                <c:pt idx="290">
                  <c:v>0.64500000000000002</c:v>
                </c:pt>
                <c:pt idx="291">
                  <c:v>0.64500000000000002</c:v>
                </c:pt>
                <c:pt idx="292">
                  <c:v>0.64500000000000002</c:v>
                </c:pt>
                <c:pt idx="293">
                  <c:v>0.63500000000000001</c:v>
                </c:pt>
                <c:pt idx="294">
                  <c:v>0.63500000000000001</c:v>
                </c:pt>
                <c:pt idx="295">
                  <c:v>0.63500000000000001</c:v>
                </c:pt>
                <c:pt idx="296">
                  <c:v>0.63500000000000001</c:v>
                </c:pt>
                <c:pt idx="297">
                  <c:v>0.64</c:v>
                </c:pt>
                <c:pt idx="298">
                  <c:v>0.64</c:v>
                </c:pt>
                <c:pt idx="299">
                  <c:v>0.64</c:v>
                </c:pt>
                <c:pt idx="300">
                  <c:v>0.64500000000000002</c:v>
                </c:pt>
                <c:pt idx="301">
                  <c:v>0.64500000000000002</c:v>
                </c:pt>
                <c:pt idx="302">
                  <c:v>0.64500000000000002</c:v>
                </c:pt>
                <c:pt idx="303">
                  <c:v>0.65</c:v>
                </c:pt>
                <c:pt idx="304">
                  <c:v>0.65500000000000003</c:v>
                </c:pt>
                <c:pt idx="305">
                  <c:v>0.65500000000000003</c:v>
                </c:pt>
                <c:pt idx="306">
                  <c:v>0.67500000000000004</c:v>
                </c:pt>
                <c:pt idx="307">
                  <c:v>0.67500000000000004</c:v>
                </c:pt>
                <c:pt idx="308">
                  <c:v>0.67500000000000004</c:v>
                </c:pt>
                <c:pt idx="309">
                  <c:v>0.68500000000000005</c:v>
                </c:pt>
                <c:pt idx="310">
                  <c:v>0.69</c:v>
                </c:pt>
                <c:pt idx="311">
                  <c:v>0.69</c:v>
                </c:pt>
                <c:pt idx="312">
                  <c:v>0.66500000000000004</c:v>
                </c:pt>
                <c:pt idx="313">
                  <c:v>0.66500000000000004</c:v>
                </c:pt>
                <c:pt idx="314">
                  <c:v>0.66500000000000004</c:v>
                </c:pt>
                <c:pt idx="315">
                  <c:v>0.66</c:v>
                </c:pt>
                <c:pt idx="316">
                  <c:v>0.66</c:v>
                </c:pt>
                <c:pt idx="317">
                  <c:v>0.65500000000000003</c:v>
                </c:pt>
                <c:pt idx="318">
                  <c:v>0.65500000000000003</c:v>
                </c:pt>
                <c:pt idx="319">
                  <c:v>0.65500000000000003</c:v>
                </c:pt>
                <c:pt idx="320">
                  <c:v>0.65</c:v>
                </c:pt>
                <c:pt idx="321">
                  <c:v>0.65</c:v>
                </c:pt>
                <c:pt idx="322">
                  <c:v>0.65</c:v>
                </c:pt>
                <c:pt idx="323">
                  <c:v>0.65</c:v>
                </c:pt>
                <c:pt idx="324">
                  <c:v>0.65</c:v>
                </c:pt>
                <c:pt idx="325">
                  <c:v>0.65</c:v>
                </c:pt>
                <c:pt idx="326">
                  <c:v>0.64500000000000002</c:v>
                </c:pt>
                <c:pt idx="327">
                  <c:v>0.64500000000000002</c:v>
                </c:pt>
                <c:pt idx="328">
                  <c:v>0.64500000000000002</c:v>
                </c:pt>
                <c:pt idx="329">
                  <c:v>0.64500000000000002</c:v>
                </c:pt>
                <c:pt idx="330">
                  <c:v>0.65</c:v>
                </c:pt>
                <c:pt idx="331">
                  <c:v>0.65</c:v>
                </c:pt>
                <c:pt idx="332">
                  <c:v>0.65500000000000003</c:v>
                </c:pt>
                <c:pt idx="333">
                  <c:v>0.65500000000000003</c:v>
                </c:pt>
                <c:pt idx="334">
                  <c:v>0.65500000000000003</c:v>
                </c:pt>
                <c:pt idx="335">
                  <c:v>0.65500000000000003</c:v>
                </c:pt>
                <c:pt idx="336">
                  <c:v>0.65500000000000003</c:v>
                </c:pt>
                <c:pt idx="337">
                  <c:v>0.65500000000000003</c:v>
                </c:pt>
                <c:pt idx="338">
                  <c:v>0.65500000000000003</c:v>
                </c:pt>
                <c:pt idx="339">
                  <c:v>0.65500000000000003</c:v>
                </c:pt>
                <c:pt idx="340">
                  <c:v>0.65500000000000003</c:v>
                </c:pt>
                <c:pt idx="341">
                  <c:v>0.66</c:v>
                </c:pt>
                <c:pt idx="342">
                  <c:v>0.66500000000000004</c:v>
                </c:pt>
                <c:pt idx="343">
                  <c:v>0.66500000000000004</c:v>
                </c:pt>
                <c:pt idx="344">
                  <c:v>0.66500000000000004</c:v>
                </c:pt>
                <c:pt idx="345">
                  <c:v>0.66500000000000004</c:v>
                </c:pt>
                <c:pt idx="346">
                  <c:v>0.66500000000000004</c:v>
                </c:pt>
                <c:pt idx="347">
                  <c:v>0.66500000000000004</c:v>
                </c:pt>
                <c:pt idx="348">
                  <c:v>0.66500000000000004</c:v>
                </c:pt>
                <c:pt idx="349">
                  <c:v>0.66500000000000004</c:v>
                </c:pt>
                <c:pt idx="350">
                  <c:v>0.66500000000000004</c:v>
                </c:pt>
                <c:pt idx="351">
                  <c:v>0.66</c:v>
                </c:pt>
                <c:pt idx="352">
                  <c:v>0.66</c:v>
                </c:pt>
                <c:pt idx="353">
                  <c:v>0.66</c:v>
                </c:pt>
                <c:pt idx="354">
                  <c:v>0.66500000000000004</c:v>
                </c:pt>
                <c:pt idx="355">
                  <c:v>0.65500000000000003</c:v>
                </c:pt>
                <c:pt idx="356">
                  <c:v>0.65500000000000003</c:v>
                </c:pt>
                <c:pt idx="357">
                  <c:v>0.65500000000000003</c:v>
                </c:pt>
                <c:pt idx="358">
                  <c:v>0.65500000000000003</c:v>
                </c:pt>
                <c:pt idx="359">
                  <c:v>0.66500000000000004</c:v>
                </c:pt>
                <c:pt idx="360">
                  <c:v>0.66500000000000004</c:v>
                </c:pt>
                <c:pt idx="361">
                  <c:v>0.66500000000000004</c:v>
                </c:pt>
                <c:pt idx="362">
                  <c:v>0.65</c:v>
                </c:pt>
                <c:pt idx="363">
                  <c:v>0.65</c:v>
                </c:pt>
                <c:pt idx="364">
                  <c:v>0.65</c:v>
                </c:pt>
                <c:pt idx="365">
                  <c:v>0.64500000000000002</c:v>
                </c:pt>
                <c:pt idx="366">
                  <c:v>0.64500000000000002</c:v>
                </c:pt>
                <c:pt idx="367">
                  <c:v>0.64500000000000002</c:v>
                </c:pt>
                <c:pt idx="368">
                  <c:v>0.64</c:v>
                </c:pt>
                <c:pt idx="369">
                  <c:v>0.63500000000000001</c:v>
                </c:pt>
                <c:pt idx="370">
                  <c:v>0.63500000000000001</c:v>
                </c:pt>
                <c:pt idx="371">
                  <c:v>0.63500000000000001</c:v>
                </c:pt>
                <c:pt idx="372">
                  <c:v>0.625</c:v>
                </c:pt>
                <c:pt idx="373">
                  <c:v>0.625</c:v>
                </c:pt>
                <c:pt idx="374">
                  <c:v>0.625</c:v>
                </c:pt>
                <c:pt idx="375">
                  <c:v>0.625</c:v>
                </c:pt>
                <c:pt idx="376">
                  <c:v>0.625</c:v>
                </c:pt>
                <c:pt idx="377">
                  <c:v>0.625</c:v>
                </c:pt>
                <c:pt idx="378">
                  <c:v>0.62</c:v>
                </c:pt>
                <c:pt idx="379">
                  <c:v>0.62</c:v>
                </c:pt>
                <c:pt idx="380">
                  <c:v>0.62</c:v>
                </c:pt>
                <c:pt idx="381">
                  <c:v>0.61499999999999999</c:v>
                </c:pt>
                <c:pt idx="382">
                  <c:v>0.61499999999999999</c:v>
                </c:pt>
                <c:pt idx="383">
                  <c:v>0.61499999999999999</c:v>
                </c:pt>
                <c:pt idx="384">
                  <c:v>0.61499999999999999</c:v>
                </c:pt>
                <c:pt idx="385">
                  <c:v>0.61499999999999999</c:v>
                </c:pt>
                <c:pt idx="386">
                  <c:v>0.61499999999999999</c:v>
                </c:pt>
                <c:pt idx="387">
                  <c:v>0.625</c:v>
                </c:pt>
                <c:pt idx="388">
                  <c:v>0.62</c:v>
                </c:pt>
                <c:pt idx="389">
                  <c:v>0.61499999999999999</c:v>
                </c:pt>
                <c:pt idx="390">
                  <c:v>0.61499999999999999</c:v>
                </c:pt>
                <c:pt idx="391">
                  <c:v>0.60499999999999998</c:v>
                </c:pt>
                <c:pt idx="392">
                  <c:v>0.60499999999999998</c:v>
                </c:pt>
                <c:pt idx="393">
                  <c:v>0.59499999999999997</c:v>
                </c:pt>
                <c:pt idx="394">
                  <c:v>0.59499999999999997</c:v>
                </c:pt>
                <c:pt idx="395">
                  <c:v>0.59499999999999997</c:v>
                </c:pt>
                <c:pt idx="396">
                  <c:v>0.59</c:v>
                </c:pt>
                <c:pt idx="397">
                  <c:v>0.59</c:v>
                </c:pt>
                <c:pt idx="398">
                  <c:v>0.58499999999999996</c:v>
                </c:pt>
                <c:pt idx="399">
                  <c:v>0.58499999999999996</c:v>
                </c:pt>
                <c:pt idx="400">
                  <c:v>0.58499999999999996</c:v>
                </c:pt>
                <c:pt idx="401">
                  <c:v>0.58499999999999996</c:v>
                </c:pt>
                <c:pt idx="402">
                  <c:v>0.57499999999999996</c:v>
                </c:pt>
                <c:pt idx="403">
                  <c:v>0.55500000000000005</c:v>
                </c:pt>
                <c:pt idx="404">
                  <c:v>0.55500000000000005</c:v>
                </c:pt>
                <c:pt idx="405">
                  <c:v>0.55500000000000005</c:v>
                </c:pt>
                <c:pt idx="406">
                  <c:v>0.53500000000000003</c:v>
                </c:pt>
                <c:pt idx="407">
                  <c:v>0.53</c:v>
                </c:pt>
                <c:pt idx="408">
                  <c:v>0.52</c:v>
                </c:pt>
                <c:pt idx="409">
                  <c:v>0.52</c:v>
                </c:pt>
                <c:pt idx="410">
                  <c:v>0.51500000000000001</c:v>
                </c:pt>
                <c:pt idx="411">
                  <c:v>0.51500000000000001</c:v>
                </c:pt>
                <c:pt idx="412">
                  <c:v>0.51</c:v>
                </c:pt>
                <c:pt idx="413">
                  <c:v>0.51</c:v>
                </c:pt>
                <c:pt idx="414">
                  <c:v>0.51</c:v>
                </c:pt>
                <c:pt idx="415">
                  <c:v>0.505</c:v>
                </c:pt>
                <c:pt idx="416">
                  <c:v>0.51</c:v>
                </c:pt>
                <c:pt idx="417">
                  <c:v>0.52</c:v>
                </c:pt>
                <c:pt idx="418">
                  <c:v>0.52</c:v>
                </c:pt>
                <c:pt idx="419">
                  <c:v>0.52</c:v>
                </c:pt>
                <c:pt idx="420">
                  <c:v>0.52</c:v>
                </c:pt>
                <c:pt idx="421">
                  <c:v>0.52</c:v>
                </c:pt>
                <c:pt idx="422">
                  <c:v>0.52</c:v>
                </c:pt>
                <c:pt idx="423">
                  <c:v>0.52</c:v>
                </c:pt>
                <c:pt idx="424">
                  <c:v>0.51500000000000001</c:v>
                </c:pt>
                <c:pt idx="425">
                  <c:v>0.51500000000000001</c:v>
                </c:pt>
                <c:pt idx="426">
                  <c:v>0.51500000000000001</c:v>
                </c:pt>
                <c:pt idx="427">
                  <c:v>0.505</c:v>
                </c:pt>
                <c:pt idx="428">
                  <c:v>0.49</c:v>
                </c:pt>
                <c:pt idx="429">
                  <c:v>0.495</c:v>
                </c:pt>
                <c:pt idx="430">
                  <c:v>0.49</c:v>
                </c:pt>
                <c:pt idx="431">
                  <c:v>0.49</c:v>
                </c:pt>
                <c:pt idx="432">
                  <c:v>0.49</c:v>
                </c:pt>
                <c:pt idx="433">
                  <c:v>0.48499999999999999</c:v>
                </c:pt>
                <c:pt idx="434">
                  <c:v>0.48499999999999999</c:v>
                </c:pt>
                <c:pt idx="435">
                  <c:v>0.48499999999999999</c:v>
                </c:pt>
                <c:pt idx="436">
                  <c:v>0.49</c:v>
                </c:pt>
                <c:pt idx="437">
                  <c:v>0.49</c:v>
                </c:pt>
                <c:pt idx="438">
                  <c:v>0.49</c:v>
                </c:pt>
                <c:pt idx="439">
                  <c:v>0.49</c:v>
                </c:pt>
                <c:pt idx="440">
                  <c:v>0.48</c:v>
                </c:pt>
                <c:pt idx="441">
                  <c:v>0.47499999999999998</c:v>
                </c:pt>
                <c:pt idx="442">
                  <c:v>0.47</c:v>
                </c:pt>
                <c:pt idx="443">
                  <c:v>0.47</c:v>
                </c:pt>
                <c:pt idx="444">
                  <c:v>0.47</c:v>
                </c:pt>
                <c:pt idx="445">
                  <c:v>0.47</c:v>
                </c:pt>
                <c:pt idx="446">
                  <c:v>0.47</c:v>
                </c:pt>
                <c:pt idx="447">
                  <c:v>0.47</c:v>
                </c:pt>
                <c:pt idx="448">
                  <c:v>0.47</c:v>
                </c:pt>
                <c:pt idx="449">
                  <c:v>0.47</c:v>
                </c:pt>
                <c:pt idx="450">
                  <c:v>0.47499999999999998</c:v>
                </c:pt>
                <c:pt idx="451">
                  <c:v>0.47499999999999998</c:v>
                </c:pt>
                <c:pt idx="452">
                  <c:v>0.47499999999999998</c:v>
                </c:pt>
                <c:pt idx="453">
                  <c:v>0.47499999999999998</c:v>
                </c:pt>
                <c:pt idx="454">
                  <c:v>0.47499999999999998</c:v>
                </c:pt>
                <c:pt idx="455">
                  <c:v>0.47499999999999998</c:v>
                </c:pt>
                <c:pt idx="456">
                  <c:v>0.47499999999999998</c:v>
                </c:pt>
                <c:pt idx="457">
                  <c:v>0.47499999999999998</c:v>
                </c:pt>
                <c:pt idx="458">
                  <c:v>0.47499999999999998</c:v>
                </c:pt>
                <c:pt idx="459">
                  <c:v>0.47</c:v>
                </c:pt>
                <c:pt idx="460">
                  <c:v>0.46</c:v>
                </c:pt>
                <c:pt idx="461">
                  <c:v>0.46</c:v>
                </c:pt>
                <c:pt idx="462">
                  <c:v>0.46</c:v>
                </c:pt>
                <c:pt idx="463">
                  <c:v>0.45500000000000002</c:v>
                </c:pt>
                <c:pt idx="464">
                  <c:v>0.45500000000000002</c:v>
                </c:pt>
                <c:pt idx="465">
                  <c:v>0.45500000000000002</c:v>
                </c:pt>
                <c:pt idx="466">
                  <c:v>0.45500000000000002</c:v>
                </c:pt>
                <c:pt idx="467">
                  <c:v>0.45500000000000002</c:v>
                </c:pt>
                <c:pt idx="468">
                  <c:v>0.45500000000000002</c:v>
                </c:pt>
                <c:pt idx="469">
                  <c:v>0.45500000000000002</c:v>
                </c:pt>
                <c:pt idx="470">
                  <c:v>0.45500000000000002</c:v>
                </c:pt>
                <c:pt idx="471">
                  <c:v>0.45500000000000002</c:v>
                </c:pt>
                <c:pt idx="472">
                  <c:v>0.45500000000000002</c:v>
                </c:pt>
                <c:pt idx="473">
                  <c:v>0.45</c:v>
                </c:pt>
                <c:pt idx="474">
                  <c:v>0.45</c:v>
                </c:pt>
                <c:pt idx="475">
                  <c:v>0.44500000000000001</c:v>
                </c:pt>
                <c:pt idx="476">
                  <c:v>0.44500000000000001</c:v>
                </c:pt>
                <c:pt idx="477">
                  <c:v>0.44500000000000001</c:v>
                </c:pt>
                <c:pt idx="478">
                  <c:v>0.44500000000000001</c:v>
                </c:pt>
                <c:pt idx="479">
                  <c:v>0.44</c:v>
                </c:pt>
                <c:pt idx="480">
                  <c:v>0.44500000000000001</c:v>
                </c:pt>
                <c:pt idx="481">
                  <c:v>0.43</c:v>
                </c:pt>
                <c:pt idx="482">
                  <c:v>0.42499999999999999</c:v>
                </c:pt>
                <c:pt idx="483">
                  <c:v>0.42499999999999999</c:v>
                </c:pt>
                <c:pt idx="484">
                  <c:v>0.42499999999999999</c:v>
                </c:pt>
                <c:pt idx="485">
                  <c:v>0.42499999999999999</c:v>
                </c:pt>
                <c:pt idx="486">
                  <c:v>0.42499999999999999</c:v>
                </c:pt>
                <c:pt idx="487">
                  <c:v>0.42499999999999999</c:v>
                </c:pt>
                <c:pt idx="488">
                  <c:v>0.42499999999999999</c:v>
                </c:pt>
                <c:pt idx="489">
                  <c:v>0.42499999999999999</c:v>
                </c:pt>
                <c:pt idx="490">
                  <c:v>0.42499999999999999</c:v>
                </c:pt>
                <c:pt idx="491">
                  <c:v>0.435</c:v>
                </c:pt>
                <c:pt idx="492">
                  <c:v>0.435</c:v>
                </c:pt>
                <c:pt idx="493">
                  <c:v>0.435</c:v>
                </c:pt>
                <c:pt idx="494">
                  <c:v>0.435</c:v>
                </c:pt>
                <c:pt idx="495">
                  <c:v>0.435</c:v>
                </c:pt>
                <c:pt idx="496">
                  <c:v>0.44</c:v>
                </c:pt>
                <c:pt idx="497">
                  <c:v>0.435</c:v>
                </c:pt>
                <c:pt idx="498">
                  <c:v>0.44500000000000001</c:v>
                </c:pt>
                <c:pt idx="499">
                  <c:v>0.44500000000000001</c:v>
                </c:pt>
                <c:pt idx="500">
                  <c:v>0.45</c:v>
                </c:pt>
                <c:pt idx="501">
                  <c:v>0.45500000000000002</c:v>
                </c:pt>
                <c:pt idx="502">
                  <c:v>0.45500000000000002</c:v>
                </c:pt>
                <c:pt idx="503">
                  <c:v>0.46</c:v>
                </c:pt>
                <c:pt idx="504">
                  <c:v>0.46500000000000002</c:v>
                </c:pt>
                <c:pt idx="505">
                  <c:v>0.46500000000000002</c:v>
                </c:pt>
                <c:pt idx="506">
                  <c:v>0.47499999999999998</c:v>
                </c:pt>
                <c:pt idx="507">
                  <c:v>0.48499999999999999</c:v>
                </c:pt>
                <c:pt idx="508">
                  <c:v>0.48499999999999999</c:v>
                </c:pt>
                <c:pt idx="509">
                  <c:v>0.49</c:v>
                </c:pt>
                <c:pt idx="510">
                  <c:v>0.495</c:v>
                </c:pt>
                <c:pt idx="511">
                  <c:v>0.49</c:v>
                </c:pt>
                <c:pt idx="512">
                  <c:v>0.49</c:v>
                </c:pt>
                <c:pt idx="513">
                  <c:v>0.49</c:v>
                </c:pt>
                <c:pt idx="514">
                  <c:v>0.49</c:v>
                </c:pt>
                <c:pt idx="515">
                  <c:v>0.49</c:v>
                </c:pt>
                <c:pt idx="516">
                  <c:v>0.49</c:v>
                </c:pt>
                <c:pt idx="517">
                  <c:v>0.495</c:v>
                </c:pt>
                <c:pt idx="518">
                  <c:v>0.495</c:v>
                </c:pt>
                <c:pt idx="519">
                  <c:v>0.505</c:v>
                </c:pt>
                <c:pt idx="520">
                  <c:v>0.51</c:v>
                </c:pt>
                <c:pt idx="521">
                  <c:v>0.51</c:v>
                </c:pt>
                <c:pt idx="522">
                  <c:v>0.51</c:v>
                </c:pt>
                <c:pt idx="523">
                  <c:v>0.51500000000000001</c:v>
                </c:pt>
                <c:pt idx="524">
                  <c:v>0.52</c:v>
                </c:pt>
                <c:pt idx="525">
                  <c:v>0.52</c:v>
                </c:pt>
                <c:pt idx="526">
                  <c:v>0.53500000000000003</c:v>
                </c:pt>
                <c:pt idx="527">
                  <c:v>0.53500000000000003</c:v>
                </c:pt>
                <c:pt idx="528">
                  <c:v>0.53500000000000003</c:v>
                </c:pt>
                <c:pt idx="529">
                  <c:v>0.53500000000000003</c:v>
                </c:pt>
                <c:pt idx="530">
                  <c:v>0.53500000000000003</c:v>
                </c:pt>
                <c:pt idx="531">
                  <c:v>0.53500000000000003</c:v>
                </c:pt>
                <c:pt idx="532">
                  <c:v>0.53500000000000003</c:v>
                </c:pt>
                <c:pt idx="533">
                  <c:v>0.53500000000000003</c:v>
                </c:pt>
                <c:pt idx="534">
                  <c:v>0.53500000000000003</c:v>
                </c:pt>
                <c:pt idx="535">
                  <c:v>0.53500000000000003</c:v>
                </c:pt>
                <c:pt idx="536">
                  <c:v>0.54</c:v>
                </c:pt>
                <c:pt idx="537">
                  <c:v>0.54</c:v>
                </c:pt>
                <c:pt idx="538">
                  <c:v>0.54500000000000004</c:v>
                </c:pt>
                <c:pt idx="539">
                  <c:v>0.54</c:v>
                </c:pt>
                <c:pt idx="540">
                  <c:v>0.54</c:v>
                </c:pt>
                <c:pt idx="541">
                  <c:v>0.54500000000000004</c:v>
                </c:pt>
                <c:pt idx="542">
                  <c:v>0.54500000000000004</c:v>
                </c:pt>
                <c:pt idx="543">
                  <c:v>0.54500000000000004</c:v>
                </c:pt>
                <c:pt idx="544">
                  <c:v>0.54500000000000004</c:v>
                </c:pt>
                <c:pt idx="545">
                  <c:v>0.54500000000000004</c:v>
                </c:pt>
                <c:pt idx="546">
                  <c:v>0.55000000000000004</c:v>
                </c:pt>
                <c:pt idx="547">
                  <c:v>0.55500000000000005</c:v>
                </c:pt>
                <c:pt idx="548">
                  <c:v>0.55500000000000005</c:v>
                </c:pt>
                <c:pt idx="549">
                  <c:v>0.56000000000000005</c:v>
                </c:pt>
                <c:pt idx="550">
                  <c:v>0.56000000000000005</c:v>
                </c:pt>
                <c:pt idx="551">
                  <c:v>0.56000000000000005</c:v>
                </c:pt>
                <c:pt idx="552">
                  <c:v>0.56000000000000005</c:v>
                </c:pt>
                <c:pt idx="553">
                  <c:v>0.56000000000000005</c:v>
                </c:pt>
                <c:pt idx="554">
                  <c:v>0.56000000000000005</c:v>
                </c:pt>
                <c:pt idx="555">
                  <c:v>0.56499999999999995</c:v>
                </c:pt>
                <c:pt idx="556">
                  <c:v>0.56499999999999995</c:v>
                </c:pt>
                <c:pt idx="557">
                  <c:v>0.56499999999999995</c:v>
                </c:pt>
                <c:pt idx="558">
                  <c:v>0.56000000000000005</c:v>
                </c:pt>
                <c:pt idx="559">
                  <c:v>0.54</c:v>
                </c:pt>
                <c:pt idx="560">
                  <c:v>0.54</c:v>
                </c:pt>
                <c:pt idx="561">
                  <c:v>0.53500000000000003</c:v>
                </c:pt>
                <c:pt idx="562">
                  <c:v>0.53500000000000003</c:v>
                </c:pt>
                <c:pt idx="563">
                  <c:v>0.53</c:v>
                </c:pt>
                <c:pt idx="564">
                  <c:v>0.53</c:v>
                </c:pt>
                <c:pt idx="565">
                  <c:v>0.51500000000000001</c:v>
                </c:pt>
                <c:pt idx="566">
                  <c:v>0.51500000000000001</c:v>
                </c:pt>
                <c:pt idx="567">
                  <c:v>0.51</c:v>
                </c:pt>
                <c:pt idx="568">
                  <c:v>0.505</c:v>
                </c:pt>
                <c:pt idx="569">
                  <c:v>0.5</c:v>
                </c:pt>
                <c:pt idx="570">
                  <c:v>0.495</c:v>
                </c:pt>
                <c:pt idx="571">
                  <c:v>0.48</c:v>
                </c:pt>
                <c:pt idx="572">
                  <c:v>0.46</c:v>
                </c:pt>
                <c:pt idx="573">
                  <c:v>0.46</c:v>
                </c:pt>
                <c:pt idx="574">
                  <c:v>0.46</c:v>
                </c:pt>
                <c:pt idx="575">
                  <c:v>0.46</c:v>
                </c:pt>
                <c:pt idx="576">
                  <c:v>0.45500000000000002</c:v>
                </c:pt>
                <c:pt idx="577">
                  <c:v>0.45500000000000002</c:v>
                </c:pt>
                <c:pt idx="578">
                  <c:v>0.45500000000000002</c:v>
                </c:pt>
                <c:pt idx="579">
                  <c:v>0.45500000000000002</c:v>
                </c:pt>
                <c:pt idx="580">
                  <c:v>0.45500000000000002</c:v>
                </c:pt>
                <c:pt idx="581">
                  <c:v>0.45500000000000002</c:v>
                </c:pt>
                <c:pt idx="582">
                  <c:v>0.45</c:v>
                </c:pt>
                <c:pt idx="583">
                  <c:v>0.45</c:v>
                </c:pt>
                <c:pt idx="584">
                  <c:v>0.45</c:v>
                </c:pt>
                <c:pt idx="585">
                  <c:v>0.45</c:v>
                </c:pt>
                <c:pt idx="586">
                  <c:v>0.44500000000000001</c:v>
                </c:pt>
                <c:pt idx="587">
                  <c:v>0.44500000000000001</c:v>
                </c:pt>
                <c:pt idx="588">
                  <c:v>0.44500000000000001</c:v>
                </c:pt>
                <c:pt idx="589">
                  <c:v>0.44</c:v>
                </c:pt>
                <c:pt idx="590">
                  <c:v>0.435</c:v>
                </c:pt>
                <c:pt idx="591">
                  <c:v>0.435</c:v>
                </c:pt>
                <c:pt idx="592">
                  <c:v>0.43</c:v>
                </c:pt>
                <c:pt idx="593">
                  <c:v>0.43</c:v>
                </c:pt>
                <c:pt idx="594">
                  <c:v>0.42499999999999999</c:v>
                </c:pt>
                <c:pt idx="595">
                  <c:v>0.42</c:v>
                </c:pt>
                <c:pt idx="596">
                  <c:v>0.41499999999999998</c:v>
                </c:pt>
                <c:pt idx="597">
                  <c:v>0.41499999999999998</c:v>
                </c:pt>
                <c:pt idx="598">
                  <c:v>0.42</c:v>
                </c:pt>
                <c:pt idx="599">
                  <c:v>0.42499999999999999</c:v>
                </c:pt>
                <c:pt idx="600">
                  <c:v>0.42499999999999999</c:v>
                </c:pt>
                <c:pt idx="601">
                  <c:v>0.42499999999999999</c:v>
                </c:pt>
                <c:pt idx="602">
                  <c:v>0.43</c:v>
                </c:pt>
                <c:pt idx="603">
                  <c:v>0.43</c:v>
                </c:pt>
                <c:pt idx="604">
                  <c:v>0.43</c:v>
                </c:pt>
                <c:pt idx="605">
                  <c:v>0.435</c:v>
                </c:pt>
                <c:pt idx="606">
                  <c:v>0.435</c:v>
                </c:pt>
                <c:pt idx="607">
                  <c:v>0.43</c:v>
                </c:pt>
                <c:pt idx="608">
                  <c:v>0.43</c:v>
                </c:pt>
                <c:pt idx="609">
                  <c:v>0.43</c:v>
                </c:pt>
                <c:pt idx="610">
                  <c:v>0.44</c:v>
                </c:pt>
                <c:pt idx="611">
                  <c:v>0.44</c:v>
                </c:pt>
                <c:pt idx="612">
                  <c:v>0.45</c:v>
                </c:pt>
                <c:pt idx="613">
                  <c:v>0.45</c:v>
                </c:pt>
                <c:pt idx="614">
                  <c:v>0.46500000000000002</c:v>
                </c:pt>
                <c:pt idx="615">
                  <c:v>0.47</c:v>
                </c:pt>
                <c:pt idx="616">
                  <c:v>0.48499999999999999</c:v>
                </c:pt>
                <c:pt idx="617">
                  <c:v>0.495</c:v>
                </c:pt>
                <c:pt idx="618">
                  <c:v>0.495</c:v>
                </c:pt>
                <c:pt idx="619">
                  <c:v>0.495</c:v>
                </c:pt>
                <c:pt idx="620">
                  <c:v>0.495</c:v>
                </c:pt>
                <c:pt idx="621">
                  <c:v>0.5</c:v>
                </c:pt>
                <c:pt idx="622">
                  <c:v>0.505</c:v>
                </c:pt>
              </c:numCache>
            </c:numRef>
          </c:val>
          <c:smooth val="0"/>
          <c:extLst>
            <c:ext xmlns:c16="http://schemas.microsoft.com/office/drawing/2014/chart" uri="{C3380CC4-5D6E-409C-BE32-E72D297353CC}">
              <c16:uniqueId val="{00000001-5250-4593-B5EE-AA009A39DFD3}"/>
            </c:ext>
          </c:extLst>
        </c:ser>
        <c:dLbls>
          <c:showLegendKey val="0"/>
          <c:showVal val="0"/>
          <c:showCatName val="0"/>
          <c:showSerName val="0"/>
          <c:showPercent val="0"/>
          <c:showBubbleSize val="0"/>
        </c:dLbls>
        <c:marker val="1"/>
        <c:smooth val="0"/>
        <c:axId val="1702953696"/>
        <c:axId val="1703017328"/>
      </c:lineChart>
      <c:dateAx>
        <c:axId val="1702983544"/>
        <c:scaling>
          <c:orientation val="minMax"/>
          <c:min val="43101"/>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2976328"/>
        <c:crosses val="autoZero"/>
        <c:auto val="1"/>
        <c:lblOffset val="100"/>
        <c:baseTimeUnit val="days"/>
      </c:dateAx>
      <c:valAx>
        <c:axId val="1702976328"/>
        <c:scaling>
          <c:orientation val="minMax"/>
          <c:min val="8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2983544"/>
        <c:crosses val="autoZero"/>
        <c:crossBetween val="between"/>
      </c:valAx>
      <c:valAx>
        <c:axId val="1703017328"/>
        <c:scaling>
          <c:orientation val="minMax"/>
          <c:min val="0.4"/>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2953696"/>
        <c:crosses val="max"/>
        <c:crossBetween val="between"/>
      </c:valAx>
      <c:dateAx>
        <c:axId val="1702953696"/>
        <c:scaling>
          <c:orientation val="minMax"/>
        </c:scaling>
        <c:delete val="1"/>
        <c:axPos val="b"/>
        <c:numFmt formatCode="dd\-mmm\-yyyy" sourceLinked="1"/>
        <c:majorTickMark val="out"/>
        <c:minorTickMark val="none"/>
        <c:tickLblPos val="nextTo"/>
        <c:crossAx val="1703017328"/>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'HRC prices'!$H$2</c:f>
              <c:strCache>
                <c:ptCount val="1"/>
                <c:pt idx="0">
                  <c:v>$/st</c:v>
                </c:pt>
              </c:strCache>
            </c:strRef>
          </c:tx>
          <c:spPr>
            <a:ln w="28575" cap="rnd">
              <a:solidFill>
                <a:schemeClr val="accent1"/>
              </a:solidFill>
              <a:round/>
            </a:ln>
            <a:effectLst/>
          </c:spPr>
          <c:marker>
            <c:symbol val="none"/>
          </c:marker>
          <c:cat>
            <c:numRef>
              <c:f>'HRC prices'!$G$3:$G$115</c:f>
              <c:numCache>
                <c:formatCode>d\-mmm\-yy</c:formatCode>
                <c:ptCount val="113"/>
                <c:pt idx="0">
                  <c:v>42380</c:v>
                </c:pt>
                <c:pt idx="1">
                  <c:v>42394</c:v>
                </c:pt>
                <c:pt idx="2">
                  <c:v>42408</c:v>
                </c:pt>
                <c:pt idx="3">
                  <c:v>42422</c:v>
                </c:pt>
                <c:pt idx="4">
                  <c:v>42443</c:v>
                </c:pt>
                <c:pt idx="5">
                  <c:v>42457</c:v>
                </c:pt>
                <c:pt idx="6">
                  <c:v>42471</c:v>
                </c:pt>
                <c:pt idx="7">
                  <c:v>42485</c:v>
                </c:pt>
                <c:pt idx="8">
                  <c:v>42499</c:v>
                </c:pt>
                <c:pt idx="9">
                  <c:v>42513</c:v>
                </c:pt>
                <c:pt idx="10">
                  <c:v>42534</c:v>
                </c:pt>
                <c:pt idx="11">
                  <c:v>42548</c:v>
                </c:pt>
                <c:pt idx="12">
                  <c:v>42562</c:v>
                </c:pt>
                <c:pt idx="13">
                  <c:v>42576</c:v>
                </c:pt>
                <c:pt idx="14">
                  <c:v>42590</c:v>
                </c:pt>
                <c:pt idx="15">
                  <c:v>42604</c:v>
                </c:pt>
                <c:pt idx="16">
                  <c:v>42625</c:v>
                </c:pt>
                <c:pt idx="17">
                  <c:v>42639</c:v>
                </c:pt>
                <c:pt idx="18">
                  <c:v>42653</c:v>
                </c:pt>
                <c:pt idx="19">
                  <c:v>42667</c:v>
                </c:pt>
                <c:pt idx="20">
                  <c:v>42688</c:v>
                </c:pt>
                <c:pt idx="21">
                  <c:v>42702</c:v>
                </c:pt>
                <c:pt idx="22">
                  <c:v>42716</c:v>
                </c:pt>
                <c:pt idx="23">
                  <c:v>42730</c:v>
                </c:pt>
                <c:pt idx="24">
                  <c:v>42744</c:v>
                </c:pt>
                <c:pt idx="25">
                  <c:v>42758</c:v>
                </c:pt>
                <c:pt idx="26">
                  <c:v>42779</c:v>
                </c:pt>
                <c:pt idx="27">
                  <c:v>42793</c:v>
                </c:pt>
                <c:pt idx="28">
                  <c:v>42807</c:v>
                </c:pt>
                <c:pt idx="29">
                  <c:v>42821</c:v>
                </c:pt>
                <c:pt idx="30">
                  <c:v>42835</c:v>
                </c:pt>
                <c:pt idx="31">
                  <c:v>42849</c:v>
                </c:pt>
                <c:pt idx="32">
                  <c:v>42863</c:v>
                </c:pt>
                <c:pt idx="33">
                  <c:v>42877</c:v>
                </c:pt>
                <c:pt idx="34">
                  <c:v>42898</c:v>
                </c:pt>
                <c:pt idx="35">
                  <c:v>42912</c:v>
                </c:pt>
                <c:pt idx="36">
                  <c:v>42926</c:v>
                </c:pt>
                <c:pt idx="37">
                  <c:v>42940</c:v>
                </c:pt>
                <c:pt idx="38">
                  <c:v>42961</c:v>
                </c:pt>
                <c:pt idx="39">
                  <c:v>42975</c:v>
                </c:pt>
                <c:pt idx="40">
                  <c:v>42989</c:v>
                </c:pt>
                <c:pt idx="41">
                  <c:v>43003</c:v>
                </c:pt>
                <c:pt idx="42">
                  <c:v>43017</c:v>
                </c:pt>
                <c:pt idx="43">
                  <c:v>43031</c:v>
                </c:pt>
                <c:pt idx="44">
                  <c:v>43052</c:v>
                </c:pt>
                <c:pt idx="45">
                  <c:v>43066</c:v>
                </c:pt>
                <c:pt idx="46">
                  <c:v>43080</c:v>
                </c:pt>
                <c:pt idx="47">
                  <c:v>43094</c:v>
                </c:pt>
                <c:pt idx="48">
                  <c:v>43108</c:v>
                </c:pt>
                <c:pt idx="49">
                  <c:v>43122</c:v>
                </c:pt>
                <c:pt idx="50">
                  <c:v>43143</c:v>
                </c:pt>
                <c:pt idx="51">
                  <c:v>43157</c:v>
                </c:pt>
                <c:pt idx="52">
                  <c:v>43171</c:v>
                </c:pt>
                <c:pt idx="53">
                  <c:v>43185</c:v>
                </c:pt>
                <c:pt idx="54">
                  <c:v>43199</c:v>
                </c:pt>
                <c:pt idx="55">
                  <c:v>43213</c:v>
                </c:pt>
                <c:pt idx="56">
                  <c:v>43234</c:v>
                </c:pt>
                <c:pt idx="57">
                  <c:v>43248</c:v>
                </c:pt>
                <c:pt idx="58">
                  <c:v>43262</c:v>
                </c:pt>
                <c:pt idx="59">
                  <c:v>43276</c:v>
                </c:pt>
                <c:pt idx="60">
                  <c:v>43290</c:v>
                </c:pt>
                <c:pt idx="61">
                  <c:v>43304</c:v>
                </c:pt>
                <c:pt idx="62" formatCode="dd\-mmm\-yyyy">
                  <c:v>43319</c:v>
                </c:pt>
                <c:pt idx="63" formatCode="dd\-mmm\-yyyy">
                  <c:v>43333</c:v>
                </c:pt>
                <c:pt idx="64" formatCode="dd\-mmm\-yyyy">
                  <c:v>43340</c:v>
                </c:pt>
                <c:pt idx="65" formatCode="dd\-mmm\-yyyy">
                  <c:v>43347</c:v>
                </c:pt>
                <c:pt idx="66" formatCode="dd\-mmm\-yyyy">
                  <c:v>43354</c:v>
                </c:pt>
                <c:pt idx="67" formatCode="dd\-mmm\-yyyy">
                  <c:v>43361</c:v>
                </c:pt>
                <c:pt idx="68" formatCode="dd\-mmm\-yyyy">
                  <c:v>43368</c:v>
                </c:pt>
                <c:pt idx="69" formatCode="dd\-mmm\-yyyy">
                  <c:v>43375</c:v>
                </c:pt>
                <c:pt idx="70" formatCode="dd\-mmm\-yyyy">
                  <c:v>43382</c:v>
                </c:pt>
                <c:pt idx="71" formatCode="dd\-mmm\-yyyy">
                  <c:v>43389</c:v>
                </c:pt>
                <c:pt idx="72" formatCode="dd\-mmm\-yyyy">
                  <c:v>43396</c:v>
                </c:pt>
                <c:pt idx="73" formatCode="dd\-mmm\-yyyy">
                  <c:v>43403</c:v>
                </c:pt>
                <c:pt idx="74" formatCode="dd\-mmm\-yyyy">
                  <c:v>43410</c:v>
                </c:pt>
                <c:pt idx="75" formatCode="dd\-mmm\-yyyy">
                  <c:v>43417</c:v>
                </c:pt>
                <c:pt idx="76" formatCode="dd\-mmm\-yyyy">
                  <c:v>43424</c:v>
                </c:pt>
                <c:pt idx="77" formatCode="dd\-mmm\-yyyy">
                  <c:v>43431</c:v>
                </c:pt>
                <c:pt idx="78" formatCode="dd\-mmm\-yyyy">
                  <c:v>43438</c:v>
                </c:pt>
                <c:pt idx="79" formatCode="dd\-mmm\-yyyy">
                  <c:v>43445</c:v>
                </c:pt>
                <c:pt idx="80" formatCode="dd\-mmm\-yyyy">
                  <c:v>43452</c:v>
                </c:pt>
                <c:pt idx="81" formatCode="dd\-mmm\-yyyy">
                  <c:v>43458</c:v>
                </c:pt>
                <c:pt idx="82" formatCode="dd\-mmm\-yyyy">
                  <c:v>43465</c:v>
                </c:pt>
                <c:pt idx="83" formatCode="dd\-mmm\-yyyy">
                  <c:v>43473</c:v>
                </c:pt>
                <c:pt idx="84" formatCode="dd\-mmm\-yyyy">
                  <c:v>43480</c:v>
                </c:pt>
                <c:pt idx="85" formatCode="dd\-mmm\-yyyy">
                  <c:v>43487</c:v>
                </c:pt>
                <c:pt idx="86" formatCode="dd\-mmm\-yyyy">
                  <c:v>43494</c:v>
                </c:pt>
                <c:pt idx="87" formatCode="dd\-mmm\-yyyy">
                  <c:v>43501</c:v>
                </c:pt>
                <c:pt idx="88" formatCode="dd\-mmm\-yyyy">
                  <c:v>43508</c:v>
                </c:pt>
                <c:pt idx="89" formatCode="dd\-mmm\-yyyy">
                  <c:v>43515</c:v>
                </c:pt>
                <c:pt idx="90" formatCode="dd\-mmm\-yyyy">
                  <c:v>43522</c:v>
                </c:pt>
                <c:pt idx="91" formatCode="dd\-mmm\-yyyy">
                  <c:v>43529</c:v>
                </c:pt>
                <c:pt idx="92" formatCode="dd\-mmm\-yyyy">
                  <c:v>43536</c:v>
                </c:pt>
                <c:pt idx="93" formatCode="dd\-mmm\-yyyy">
                  <c:v>43543</c:v>
                </c:pt>
                <c:pt idx="94" formatCode="dd\-mmm\-yyyy">
                  <c:v>43550</c:v>
                </c:pt>
                <c:pt idx="95" formatCode="dd\-mmm\-yyyy">
                  <c:v>43557</c:v>
                </c:pt>
                <c:pt idx="96" formatCode="dd\-mmm\-yyyy">
                  <c:v>43564</c:v>
                </c:pt>
                <c:pt idx="97" formatCode="dd\-mmm\-yyyy">
                  <c:v>43571</c:v>
                </c:pt>
                <c:pt idx="98" formatCode="dd\-mmm\-yyyy">
                  <c:v>43578</c:v>
                </c:pt>
                <c:pt idx="99" formatCode="dd\-mmm\-yyyy">
                  <c:v>43585</c:v>
                </c:pt>
                <c:pt idx="100" formatCode="dd\-mmm\-yyyy">
                  <c:v>43592</c:v>
                </c:pt>
                <c:pt idx="101" formatCode="dd\-mmm\-yyyy">
                  <c:v>43599</c:v>
                </c:pt>
                <c:pt idx="102" formatCode="dd\-mmm\-yyyy">
                  <c:v>43606</c:v>
                </c:pt>
                <c:pt idx="103" formatCode="dd\-mmm\-yyyy">
                  <c:v>43613</c:v>
                </c:pt>
                <c:pt idx="104" formatCode="dd\-mmm\-yyyy">
                  <c:v>43620</c:v>
                </c:pt>
                <c:pt idx="105" formatCode="dd\-mmm\-yyyy">
                  <c:v>43627</c:v>
                </c:pt>
                <c:pt idx="106" formatCode="dd\-mmm\-yyyy">
                  <c:v>43634</c:v>
                </c:pt>
                <c:pt idx="107" formatCode="dd\-mmm\-yyyy">
                  <c:v>43641</c:v>
                </c:pt>
                <c:pt idx="108" formatCode="dd\-mmm\-yyyy">
                  <c:v>43648</c:v>
                </c:pt>
                <c:pt idx="109" formatCode="dd\-mmm\-yyyy">
                  <c:v>43655</c:v>
                </c:pt>
                <c:pt idx="110" formatCode="d\-mmm">
                  <c:v>43662</c:v>
                </c:pt>
                <c:pt idx="111" formatCode="d\-mmm">
                  <c:v>43669</c:v>
                </c:pt>
                <c:pt idx="112" formatCode="d\-mmm">
                  <c:v>43676</c:v>
                </c:pt>
              </c:numCache>
            </c:numRef>
          </c:cat>
          <c:val>
            <c:numRef>
              <c:f>'HRC prices'!$H$3:$H$115</c:f>
              <c:numCache>
                <c:formatCode>_("$"* #,##0_);_("$"* \(#,##0\);_("$"* "-"??_);_(@_)</c:formatCode>
                <c:ptCount val="113"/>
                <c:pt idx="0">
                  <c:v>385.55397302029377</c:v>
                </c:pt>
                <c:pt idx="1">
                  <c:v>400.06894612223425</c:v>
                </c:pt>
                <c:pt idx="2">
                  <c:v>401.88331775997682</c:v>
                </c:pt>
                <c:pt idx="3">
                  <c:v>400.06894612223425</c:v>
                </c:pt>
                <c:pt idx="4">
                  <c:v>414.58391922417468</c:v>
                </c:pt>
                <c:pt idx="5">
                  <c:v>422.7485915940162</c:v>
                </c:pt>
                <c:pt idx="6">
                  <c:v>457.22165271112488</c:v>
                </c:pt>
                <c:pt idx="7">
                  <c:v>507.11687274904529</c:v>
                </c:pt>
                <c:pt idx="8">
                  <c:v>566.99113679454967</c:v>
                </c:pt>
                <c:pt idx="9">
                  <c:v>620.51510010795516</c:v>
                </c:pt>
                <c:pt idx="10">
                  <c:v>632.30851575328177</c:v>
                </c:pt>
                <c:pt idx="11">
                  <c:v>626.86540084005412</c:v>
                </c:pt>
                <c:pt idx="12">
                  <c:v>628.67977247779663</c:v>
                </c:pt>
                <c:pt idx="13">
                  <c:v>623.23665756456899</c:v>
                </c:pt>
                <c:pt idx="14">
                  <c:v>615.97917101359883</c:v>
                </c:pt>
                <c:pt idx="15">
                  <c:v>598.74264045504447</c:v>
                </c:pt>
                <c:pt idx="16">
                  <c:v>576.97018080213365</c:v>
                </c:pt>
                <c:pt idx="17">
                  <c:v>529.79651822082724</c:v>
                </c:pt>
                <c:pt idx="18">
                  <c:v>516.18873093775801</c:v>
                </c:pt>
                <c:pt idx="19">
                  <c:v>495.32345710371857</c:v>
                </c:pt>
                <c:pt idx="20">
                  <c:v>491.69471382823349</c:v>
                </c:pt>
                <c:pt idx="21">
                  <c:v>533.42526149631226</c:v>
                </c:pt>
                <c:pt idx="22">
                  <c:v>570.6198800700347</c:v>
                </c:pt>
                <c:pt idx="23">
                  <c:v>607.81449864375725</c:v>
                </c:pt>
                <c:pt idx="24">
                  <c:v>608.72168446262856</c:v>
                </c:pt>
                <c:pt idx="25">
                  <c:v>625.95821502118292</c:v>
                </c:pt>
                <c:pt idx="26">
                  <c:v>617.79354265134134</c:v>
                </c:pt>
                <c:pt idx="27">
                  <c:v>610.53605610037107</c:v>
                </c:pt>
                <c:pt idx="28">
                  <c:v>634.12288739102428</c:v>
                </c:pt>
                <c:pt idx="29">
                  <c:v>638.65881648538073</c:v>
                </c:pt>
                <c:pt idx="30">
                  <c:v>646.82348885522219</c:v>
                </c:pt>
                <c:pt idx="31">
                  <c:v>638.65881648538073</c:v>
                </c:pt>
                <c:pt idx="32">
                  <c:v>622.32947174569779</c:v>
                </c:pt>
                <c:pt idx="33">
                  <c:v>610.53605610037107</c:v>
                </c:pt>
                <c:pt idx="34">
                  <c:v>603.2785695494008</c:v>
                </c:pt>
                <c:pt idx="35">
                  <c:v>606.90731282488593</c:v>
                </c:pt>
                <c:pt idx="36">
                  <c:v>609.62887028149976</c:v>
                </c:pt>
                <c:pt idx="37">
                  <c:v>617.79354265134134</c:v>
                </c:pt>
                <c:pt idx="38">
                  <c:v>619.60791428908385</c:v>
                </c:pt>
                <c:pt idx="39">
                  <c:v>629.58695829666783</c:v>
                </c:pt>
                <c:pt idx="40">
                  <c:v>636.8444448476381</c:v>
                </c:pt>
                <c:pt idx="41">
                  <c:v>625.95821502118292</c:v>
                </c:pt>
                <c:pt idx="42">
                  <c:v>609.62887028149976</c:v>
                </c:pt>
                <c:pt idx="43">
                  <c:v>599.64982627391566</c:v>
                </c:pt>
                <c:pt idx="44">
                  <c:v>608.72168446262856</c:v>
                </c:pt>
                <c:pt idx="45">
                  <c:v>618.70072847021265</c:v>
                </c:pt>
                <c:pt idx="46">
                  <c:v>625.95821502118292</c:v>
                </c:pt>
                <c:pt idx="47">
                  <c:v>637.75163066650941</c:v>
                </c:pt>
                <c:pt idx="48">
                  <c:v>658.61690450054891</c:v>
                </c:pt>
                <c:pt idx="49">
                  <c:v>667.68876268926169</c:v>
                </c:pt>
                <c:pt idx="50">
                  <c:v>720.30554018379587</c:v>
                </c:pt>
                <c:pt idx="51">
                  <c:v>760.22171621413213</c:v>
                </c:pt>
                <c:pt idx="52">
                  <c:v>811.0241220709238</c:v>
                </c:pt>
                <c:pt idx="53">
                  <c:v>824.63190935399302</c:v>
                </c:pt>
                <c:pt idx="54">
                  <c:v>853.66185555787399</c:v>
                </c:pt>
                <c:pt idx="55">
                  <c:v>866.36245702207179</c:v>
                </c:pt>
                <c:pt idx="56">
                  <c:v>881.78461594288365</c:v>
                </c:pt>
                <c:pt idx="57">
                  <c:v>885.41335921836867</c:v>
                </c:pt>
                <c:pt idx="58">
                  <c:v>890.85647413159643</c:v>
                </c:pt>
                <c:pt idx="59">
                  <c:v>907.18581887127948</c:v>
                </c:pt>
                <c:pt idx="60">
                  <c:v>912.62893378450713</c:v>
                </c:pt>
                <c:pt idx="61">
                  <c:v>902.64988977692303</c:v>
                </c:pt>
                <c:pt idx="62" formatCode="0.00">
                  <c:v>900</c:v>
                </c:pt>
                <c:pt idx="63" formatCode="0.00">
                  <c:v>888</c:v>
                </c:pt>
                <c:pt idx="64" formatCode="0.00">
                  <c:v>877.6</c:v>
                </c:pt>
                <c:pt idx="65" formatCode="0.00">
                  <c:v>874.25</c:v>
                </c:pt>
                <c:pt idx="66" formatCode="0.00">
                  <c:v>862</c:v>
                </c:pt>
                <c:pt idx="67" formatCode="0.00">
                  <c:v>843.25</c:v>
                </c:pt>
                <c:pt idx="68" formatCode="0.00">
                  <c:v>847.5</c:v>
                </c:pt>
                <c:pt idx="69" formatCode="0.00">
                  <c:v>846.5</c:v>
                </c:pt>
                <c:pt idx="70" formatCode="0.00">
                  <c:v>828.75</c:v>
                </c:pt>
                <c:pt idx="71" formatCode="0.00">
                  <c:v>832</c:v>
                </c:pt>
                <c:pt idx="72" formatCode="0.00">
                  <c:v>838.75</c:v>
                </c:pt>
                <c:pt idx="73" formatCode="0.00">
                  <c:v>839</c:v>
                </c:pt>
                <c:pt idx="74" formatCode="0.00">
                  <c:v>832.75</c:v>
                </c:pt>
                <c:pt idx="75" formatCode="0.00">
                  <c:v>820.25</c:v>
                </c:pt>
                <c:pt idx="76" formatCode="0.00">
                  <c:v>784</c:v>
                </c:pt>
                <c:pt idx="77" formatCode="0.00">
                  <c:v>775.5</c:v>
                </c:pt>
                <c:pt idx="78" formatCode="0.00">
                  <c:v>762.75</c:v>
                </c:pt>
                <c:pt idx="79" formatCode="0.00">
                  <c:v>754</c:v>
                </c:pt>
                <c:pt idx="80" formatCode="0.00">
                  <c:v>740</c:v>
                </c:pt>
                <c:pt idx="81" formatCode="0.00">
                  <c:v>740</c:v>
                </c:pt>
                <c:pt idx="82" formatCode="0.00">
                  <c:v>740</c:v>
                </c:pt>
                <c:pt idx="83" formatCode="0.00">
                  <c:v>714</c:v>
                </c:pt>
                <c:pt idx="84" formatCode="0.00">
                  <c:v>711</c:v>
                </c:pt>
                <c:pt idx="85" formatCode="0.00">
                  <c:v>693.75</c:v>
                </c:pt>
                <c:pt idx="86" formatCode="0.00">
                  <c:v>684.25</c:v>
                </c:pt>
                <c:pt idx="87" formatCode="0.00">
                  <c:v>675.5</c:v>
                </c:pt>
                <c:pt idx="88" formatCode="0.00">
                  <c:v>676.5</c:v>
                </c:pt>
                <c:pt idx="89" formatCode="0.00">
                  <c:v>687</c:v>
                </c:pt>
                <c:pt idx="90" formatCode="0.00">
                  <c:v>703</c:v>
                </c:pt>
                <c:pt idx="91" formatCode="0.00">
                  <c:v>710</c:v>
                </c:pt>
                <c:pt idx="92" formatCode="0.00">
                  <c:v>698</c:v>
                </c:pt>
                <c:pt idx="93" formatCode="0.00">
                  <c:v>695.75</c:v>
                </c:pt>
                <c:pt idx="94" formatCode="0.00">
                  <c:v>701</c:v>
                </c:pt>
                <c:pt idx="95" formatCode="0.00">
                  <c:v>708</c:v>
                </c:pt>
                <c:pt idx="96" formatCode="0.00">
                  <c:v>704.25</c:v>
                </c:pt>
                <c:pt idx="97" formatCode="0.00">
                  <c:v>696</c:v>
                </c:pt>
                <c:pt idx="98" formatCode="0.00">
                  <c:v>687.75</c:v>
                </c:pt>
                <c:pt idx="99" formatCode="0.00">
                  <c:v>670</c:v>
                </c:pt>
                <c:pt idx="100" formatCode="0.00">
                  <c:v>657.5</c:v>
                </c:pt>
                <c:pt idx="101" formatCode="0.00">
                  <c:v>635</c:v>
                </c:pt>
                <c:pt idx="102" formatCode="0.00">
                  <c:v>617.75</c:v>
                </c:pt>
                <c:pt idx="103" formatCode="0.00">
                  <c:v>593.5</c:v>
                </c:pt>
                <c:pt idx="104" formatCode="0.00">
                  <c:v>572</c:v>
                </c:pt>
                <c:pt idx="105" formatCode="0.00">
                  <c:v>565</c:v>
                </c:pt>
                <c:pt idx="106" formatCode="0.00">
                  <c:v>535.5</c:v>
                </c:pt>
                <c:pt idx="107" formatCode="0.00">
                  <c:v>521.75</c:v>
                </c:pt>
                <c:pt idx="108" formatCode="0.00">
                  <c:v>541.5</c:v>
                </c:pt>
                <c:pt idx="109" formatCode="0.00">
                  <c:v>539.5</c:v>
                </c:pt>
                <c:pt idx="110" formatCode="General">
                  <c:v>559.25</c:v>
                </c:pt>
                <c:pt idx="111" formatCode="General">
                  <c:v>573</c:v>
                </c:pt>
                <c:pt idx="112" formatCode="General">
                  <c:v>588</c:v>
                </c:pt>
              </c:numCache>
            </c:numRef>
          </c:val>
          <c:smooth val="0"/>
          <c:extLst>
            <c:ext xmlns:c16="http://schemas.microsoft.com/office/drawing/2014/chart" uri="{C3380CC4-5D6E-409C-BE32-E72D297353CC}">
              <c16:uniqueId val="{00000000-AD16-46D8-9B90-CA801D250E1F}"/>
            </c:ext>
          </c:extLst>
        </c:ser>
        <c:dLbls>
          <c:showLegendKey val="0"/>
          <c:showVal val="0"/>
          <c:showCatName val="0"/>
          <c:showSerName val="0"/>
          <c:showPercent val="0"/>
          <c:showBubbleSize val="0"/>
        </c:dLbls>
        <c:marker val="1"/>
        <c:smooth val="0"/>
        <c:axId val="615814752"/>
        <c:axId val="615821640"/>
      </c:lineChart>
      <c:lineChart>
        <c:grouping val="standard"/>
        <c:varyColors val="0"/>
        <c:ser>
          <c:idx val="1"/>
          <c:order val="1"/>
          <c:tx>
            <c:strRef>
              <c:f>'HRC prices'!$I$2</c:f>
              <c:strCache>
                <c:ptCount val="1"/>
                <c:pt idx="0">
                  <c:v>Capacity utilization, right</c:v>
                </c:pt>
              </c:strCache>
            </c:strRef>
          </c:tx>
          <c:spPr>
            <a:ln w="28575" cap="rnd">
              <a:solidFill>
                <a:schemeClr val="bg1">
                  <a:lumMod val="65000"/>
                </a:schemeClr>
              </a:solidFill>
              <a:round/>
            </a:ln>
            <a:effectLst/>
          </c:spPr>
          <c:marker>
            <c:symbol val="none"/>
          </c:marker>
          <c:cat>
            <c:numRef>
              <c:f>'HRC prices'!$G$3:$G$115</c:f>
              <c:numCache>
                <c:formatCode>d\-mmm\-yy</c:formatCode>
                <c:ptCount val="113"/>
                <c:pt idx="0">
                  <c:v>42380</c:v>
                </c:pt>
                <c:pt idx="1">
                  <c:v>42394</c:v>
                </c:pt>
                <c:pt idx="2">
                  <c:v>42408</c:v>
                </c:pt>
                <c:pt idx="3">
                  <c:v>42422</c:v>
                </c:pt>
                <c:pt idx="4">
                  <c:v>42443</c:v>
                </c:pt>
                <c:pt idx="5">
                  <c:v>42457</c:v>
                </c:pt>
                <c:pt idx="6">
                  <c:v>42471</c:v>
                </c:pt>
                <c:pt idx="7">
                  <c:v>42485</c:v>
                </c:pt>
                <c:pt idx="8">
                  <c:v>42499</c:v>
                </c:pt>
                <c:pt idx="9">
                  <c:v>42513</c:v>
                </c:pt>
                <c:pt idx="10">
                  <c:v>42534</c:v>
                </c:pt>
                <c:pt idx="11">
                  <c:v>42548</c:v>
                </c:pt>
                <c:pt idx="12">
                  <c:v>42562</c:v>
                </c:pt>
                <c:pt idx="13">
                  <c:v>42576</c:v>
                </c:pt>
                <c:pt idx="14">
                  <c:v>42590</c:v>
                </c:pt>
                <c:pt idx="15">
                  <c:v>42604</c:v>
                </c:pt>
                <c:pt idx="16">
                  <c:v>42625</c:v>
                </c:pt>
                <c:pt idx="17">
                  <c:v>42639</c:v>
                </c:pt>
                <c:pt idx="18">
                  <c:v>42653</c:v>
                </c:pt>
                <c:pt idx="19">
                  <c:v>42667</c:v>
                </c:pt>
                <c:pt idx="20">
                  <c:v>42688</c:v>
                </c:pt>
                <c:pt idx="21">
                  <c:v>42702</c:v>
                </c:pt>
                <c:pt idx="22">
                  <c:v>42716</c:v>
                </c:pt>
                <c:pt idx="23">
                  <c:v>42730</c:v>
                </c:pt>
                <c:pt idx="24">
                  <c:v>42744</c:v>
                </c:pt>
                <c:pt idx="25">
                  <c:v>42758</c:v>
                </c:pt>
                <c:pt idx="26">
                  <c:v>42779</c:v>
                </c:pt>
                <c:pt idx="27">
                  <c:v>42793</c:v>
                </c:pt>
                <c:pt idx="28">
                  <c:v>42807</c:v>
                </c:pt>
                <c:pt idx="29">
                  <c:v>42821</c:v>
                </c:pt>
                <c:pt idx="30">
                  <c:v>42835</c:v>
                </c:pt>
                <c:pt idx="31">
                  <c:v>42849</c:v>
                </c:pt>
                <c:pt idx="32">
                  <c:v>42863</c:v>
                </c:pt>
                <c:pt idx="33">
                  <c:v>42877</c:v>
                </c:pt>
                <c:pt idx="34">
                  <c:v>42898</c:v>
                </c:pt>
                <c:pt idx="35">
                  <c:v>42912</c:v>
                </c:pt>
                <c:pt idx="36">
                  <c:v>42926</c:v>
                </c:pt>
                <c:pt idx="37">
                  <c:v>42940</c:v>
                </c:pt>
                <c:pt idx="38">
                  <c:v>42961</c:v>
                </c:pt>
                <c:pt idx="39">
                  <c:v>42975</c:v>
                </c:pt>
                <c:pt idx="40">
                  <c:v>42989</c:v>
                </c:pt>
                <c:pt idx="41">
                  <c:v>43003</c:v>
                </c:pt>
                <c:pt idx="42">
                  <c:v>43017</c:v>
                </c:pt>
                <c:pt idx="43">
                  <c:v>43031</c:v>
                </c:pt>
                <c:pt idx="44">
                  <c:v>43052</c:v>
                </c:pt>
                <c:pt idx="45">
                  <c:v>43066</c:v>
                </c:pt>
                <c:pt idx="46">
                  <c:v>43080</c:v>
                </c:pt>
                <c:pt idx="47">
                  <c:v>43094</c:v>
                </c:pt>
                <c:pt idx="48">
                  <c:v>43108</c:v>
                </c:pt>
                <c:pt idx="49">
                  <c:v>43122</c:v>
                </c:pt>
                <c:pt idx="50">
                  <c:v>43143</c:v>
                </c:pt>
                <c:pt idx="51">
                  <c:v>43157</c:v>
                </c:pt>
                <c:pt idx="52">
                  <c:v>43171</c:v>
                </c:pt>
                <c:pt idx="53">
                  <c:v>43185</c:v>
                </c:pt>
                <c:pt idx="54">
                  <c:v>43199</c:v>
                </c:pt>
                <c:pt idx="55">
                  <c:v>43213</c:v>
                </c:pt>
                <c:pt idx="56">
                  <c:v>43234</c:v>
                </c:pt>
                <c:pt idx="57">
                  <c:v>43248</c:v>
                </c:pt>
                <c:pt idx="58">
                  <c:v>43262</c:v>
                </c:pt>
                <c:pt idx="59">
                  <c:v>43276</c:v>
                </c:pt>
                <c:pt idx="60">
                  <c:v>43290</c:v>
                </c:pt>
                <c:pt idx="61">
                  <c:v>43304</c:v>
                </c:pt>
                <c:pt idx="62" formatCode="dd\-mmm\-yyyy">
                  <c:v>43319</c:v>
                </c:pt>
                <c:pt idx="63" formatCode="dd\-mmm\-yyyy">
                  <c:v>43333</c:v>
                </c:pt>
                <c:pt idx="64" formatCode="dd\-mmm\-yyyy">
                  <c:v>43340</c:v>
                </c:pt>
                <c:pt idx="65" formatCode="dd\-mmm\-yyyy">
                  <c:v>43347</c:v>
                </c:pt>
                <c:pt idx="66" formatCode="dd\-mmm\-yyyy">
                  <c:v>43354</c:v>
                </c:pt>
                <c:pt idx="67" formatCode="dd\-mmm\-yyyy">
                  <c:v>43361</c:v>
                </c:pt>
                <c:pt idx="68" formatCode="dd\-mmm\-yyyy">
                  <c:v>43368</c:v>
                </c:pt>
                <c:pt idx="69" formatCode="dd\-mmm\-yyyy">
                  <c:v>43375</c:v>
                </c:pt>
                <c:pt idx="70" formatCode="dd\-mmm\-yyyy">
                  <c:v>43382</c:v>
                </c:pt>
                <c:pt idx="71" formatCode="dd\-mmm\-yyyy">
                  <c:v>43389</c:v>
                </c:pt>
                <c:pt idx="72" formatCode="dd\-mmm\-yyyy">
                  <c:v>43396</c:v>
                </c:pt>
                <c:pt idx="73" formatCode="dd\-mmm\-yyyy">
                  <c:v>43403</c:v>
                </c:pt>
                <c:pt idx="74" formatCode="dd\-mmm\-yyyy">
                  <c:v>43410</c:v>
                </c:pt>
                <c:pt idx="75" formatCode="dd\-mmm\-yyyy">
                  <c:v>43417</c:v>
                </c:pt>
                <c:pt idx="76" formatCode="dd\-mmm\-yyyy">
                  <c:v>43424</c:v>
                </c:pt>
                <c:pt idx="77" formatCode="dd\-mmm\-yyyy">
                  <c:v>43431</c:v>
                </c:pt>
                <c:pt idx="78" formatCode="dd\-mmm\-yyyy">
                  <c:v>43438</c:v>
                </c:pt>
                <c:pt idx="79" formatCode="dd\-mmm\-yyyy">
                  <c:v>43445</c:v>
                </c:pt>
                <c:pt idx="80" formatCode="dd\-mmm\-yyyy">
                  <c:v>43452</c:v>
                </c:pt>
                <c:pt idx="81" formatCode="dd\-mmm\-yyyy">
                  <c:v>43458</c:v>
                </c:pt>
                <c:pt idx="82" formatCode="dd\-mmm\-yyyy">
                  <c:v>43465</c:v>
                </c:pt>
                <c:pt idx="83" formatCode="dd\-mmm\-yyyy">
                  <c:v>43473</c:v>
                </c:pt>
                <c:pt idx="84" formatCode="dd\-mmm\-yyyy">
                  <c:v>43480</c:v>
                </c:pt>
                <c:pt idx="85" formatCode="dd\-mmm\-yyyy">
                  <c:v>43487</c:v>
                </c:pt>
                <c:pt idx="86" formatCode="dd\-mmm\-yyyy">
                  <c:v>43494</c:v>
                </c:pt>
                <c:pt idx="87" formatCode="dd\-mmm\-yyyy">
                  <c:v>43501</c:v>
                </c:pt>
                <c:pt idx="88" formatCode="dd\-mmm\-yyyy">
                  <c:v>43508</c:v>
                </c:pt>
                <c:pt idx="89" formatCode="dd\-mmm\-yyyy">
                  <c:v>43515</c:v>
                </c:pt>
                <c:pt idx="90" formatCode="dd\-mmm\-yyyy">
                  <c:v>43522</c:v>
                </c:pt>
                <c:pt idx="91" formatCode="dd\-mmm\-yyyy">
                  <c:v>43529</c:v>
                </c:pt>
                <c:pt idx="92" formatCode="dd\-mmm\-yyyy">
                  <c:v>43536</c:v>
                </c:pt>
                <c:pt idx="93" formatCode="dd\-mmm\-yyyy">
                  <c:v>43543</c:v>
                </c:pt>
                <c:pt idx="94" formatCode="dd\-mmm\-yyyy">
                  <c:v>43550</c:v>
                </c:pt>
                <c:pt idx="95" formatCode="dd\-mmm\-yyyy">
                  <c:v>43557</c:v>
                </c:pt>
                <c:pt idx="96" formatCode="dd\-mmm\-yyyy">
                  <c:v>43564</c:v>
                </c:pt>
                <c:pt idx="97" formatCode="dd\-mmm\-yyyy">
                  <c:v>43571</c:v>
                </c:pt>
                <c:pt idx="98" formatCode="dd\-mmm\-yyyy">
                  <c:v>43578</c:v>
                </c:pt>
                <c:pt idx="99" formatCode="dd\-mmm\-yyyy">
                  <c:v>43585</c:v>
                </c:pt>
                <c:pt idx="100" formatCode="dd\-mmm\-yyyy">
                  <c:v>43592</c:v>
                </c:pt>
                <c:pt idx="101" formatCode="dd\-mmm\-yyyy">
                  <c:v>43599</c:v>
                </c:pt>
                <c:pt idx="102" formatCode="dd\-mmm\-yyyy">
                  <c:v>43606</c:v>
                </c:pt>
                <c:pt idx="103" formatCode="dd\-mmm\-yyyy">
                  <c:v>43613</c:v>
                </c:pt>
                <c:pt idx="104" formatCode="dd\-mmm\-yyyy">
                  <c:v>43620</c:v>
                </c:pt>
                <c:pt idx="105" formatCode="dd\-mmm\-yyyy">
                  <c:v>43627</c:v>
                </c:pt>
                <c:pt idx="106" formatCode="dd\-mmm\-yyyy">
                  <c:v>43634</c:v>
                </c:pt>
                <c:pt idx="107" formatCode="dd\-mmm\-yyyy">
                  <c:v>43641</c:v>
                </c:pt>
                <c:pt idx="108" formatCode="dd\-mmm\-yyyy">
                  <c:v>43648</c:v>
                </c:pt>
                <c:pt idx="109" formatCode="dd\-mmm\-yyyy">
                  <c:v>43655</c:v>
                </c:pt>
                <c:pt idx="110" formatCode="d\-mmm">
                  <c:v>43662</c:v>
                </c:pt>
                <c:pt idx="111" formatCode="d\-mmm">
                  <c:v>43669</c:v>
                </c:pt>
                <c:pt idx="112" formatCode="d\-mmm">
                  <c:v>43676</c:v>
                </c:pt>
              </c:numCache>
            </c:numRef>
          </c:cat>
          <c:val>
            <c:numRef>
              <c:f>'HRC prices'!$I$3:$I$115</c:f>
              <c:numCache>
                <c:formatCode>General</c:formatCode>
                <c:ptCount val="113"/>
                <c:pt idx="0">
                  <c:v>66.7</c:v>
                </c:pt>
                <c:pt idx="1">
                  <c:v>69.8</c:v>
                </c:pt>
                <c:pt idx="2">
                  <c:v>71.900000000000006</c:v>
                </c:pt>
                <c:pt idx="3">
                  <c:v>72.7</c:v>
                </c:pt>
                <c:pt idx="4">
                  <c:v>73.599999999999994</c:v>
                </c:pt>
                <c:pt idx="5">
                  <c:v>71.599999999999994</c:v>
                </c:pt>
                <c:pt idx="6">
                  <c:v>70.8</c:v>
                </c:pt>
                <c:pt idx="7">
                  <c:v>72</c:v>
                </c:pt>
                <c:pt idx="8">
                  <c:v>74.7</c:v>
                </c:pt>
                <c:pt idx="9">
                  <c:v>75.099999999999994</c:v>
                </c:pt>
                <c:pt idx="10">
                  <c:v>76.099999999999994</c:v>
                </c:pt>
                <c:pt idx="11">
                  <c:v>75.099999999999994</c:v>
                </c:pt>
                <c:pt idx="12">
                  <c:v>73.2</c:v>
                </c:pt>
                <c:pt idx="13">
                  <c:v>72.8</c:v>
                </c:pt>
                <c:pt idx="14">
                  <c:v>72.599999999999994</c:v>
                </c:pt>
                <c:pt idx="15">
                  <c:v>70.8</c:v>
                </c:pt>
                <c:pt idx="16">
                  <c:v>69.5</c:v>
                </c:pt>
                <c:pt idx="17">
                  <c:v>68.599999999999994</c:v>
                </c:pt>
                <c:pt idx="18">
                  <c:v>66.8</c:v>
                </c:pt>
                <c:pt idx="19">
                  <c:v>67.3</c:v>
                </c:pt>
                <c:pt idx="20">
                  <c:v>66.599999999999994</c:v>
                </c:pt>
                <c:pt idx="21">
                  <c:v>67.400000000000006</c:v>
                </c:pt>
                <c:pt idx="22">
                  <c:v>70.599999999999994</c:v>
                </c:pt>
                <c:pt idx="23">
                  <c:v>69</c:v>
                </c:pt>
                <c:pt idx="24">
                  <c:v>71</c:v>
                </c:pt>
                <c:pt idx="25">
                  <c:v>71.8</c:v>
                </c:pt>
                <c:pt idx="26">
                  <c:v>73.400000000000006</c:v>
                </c:pt>
                <c:pt idx="27">
                  <c:v>74.7</c:v>
                </c:pt>
                <c:pt idx="28">
                  <c:v>75.599999999999994</c:v>
                </c:pt>
                <c:pt idx="29">
                  <c:v>72.8</c:v>
                </c:pt>
                <c:pt idx="30">
                  <c:v>73</c:v>
                </c:pt>
                <c:pt idx="31">
                  <c:v>73.599999999999994</c:v>
                </c:pt>
                <c:pt idx="32">
                  <c:v>74.5</c:v>
                </c:pt>
                <c:pt idx="33">
                  <c:v>74.7</c:v>
                </c:pt>
                <c:pt idx="34">
                  <c:v>73.7</c:v>
                </c:pt>
                <c:pt idx="35">
                  <c:v>74.2</c:v>
                </c:pt>
                <c:pt idx="36">
                  <c:v>74.3</c:v>
                </c:pt>
                <c:pt idx="37">
                  <c:v>76.099999999999994</c:v>
                </c:pt>
                <c:pt idx="38">
                  <c:v>76.400000000000006</c:v>
                </c:pt>
                <c:pt idx="39">
                  <c:v>74.599999999999994</c:v>
                </c:pt>
                <c:pt idx="40">
                  <c:v>74.3</c:v>
                </c:pt>
                <c:pt idx="41">
                  <c:v>73.8</c:v>
                </c:pt>
                <c:pt idx="42">
                  <c:v>74.7</c:v>
                </c:pt>
                <c:pt idx="43">
                  <c:v>74.3</c:v>
                </c:pt>
                <c:pt idx="44">
                  <c:v>74.599999999999994</c:v>
                </c:pt>
                <c:pt idx="45">
                  <c:v>73</c:v>
                </c:pt>
                <c:pt idx="46">
                  <c:v>71.7</c:v>
                </c:pt>
                <c:pt idx="47">
                  <c:v>73.7</c:v>
                </c:pt>
                <c:pt idx="48">
                  <c:v>70.7</c:v>
                </c:pt>
                <c:pt idx="49">
                  <c:v>72.599999999999994</c:v>
                </c:pt>
                <c:pt idx="50">
                  <c:v>74.5</c:v>
                </c:pt>
                <c:pt idx="51">
                  <c:v>76.5</c:v>
                </c:pt>
                <c:pt idx="52">
                  <c:v>77.8</c:v>
                </c:pt>
                <c:pt idx="53">
                  <c:v>77.400000000000006</c:v>
                </c:pt>
                <c:pt idx="54">
                  <c:v>77</c:v>
                </c:pt>
                <c:pt idx="55">
                  <c:v>76.3</c:v>
                </c:pt>
                <c:pt idx="56">
                  <c:v>74.5</c:v>
                </c:pt>
                <c:pt idx="57">
                  <c:v>76.3</c:v>
                </c:pt>
                <c:pt idx="58">
                  <c:v>74.8</c:v>
                </c:pt>
                <c:pt idx="59">
                  <c:v>75.599999999999994</c:v>
                </c:pt>
                <c:pt idx="60">
                  <c:v>76.400000000000006</c:v>
                </c:pt>
                <c:pt idx="61">
                  <c:v>78.3</c:v>
                </c:pt>
                <c:pt idx="62">
                  <c:v>79.099999999999994</c:v>
                </c:pt>
                <c:pt idx="63">
                  <c:v>79.5</c:v>
                </c:pt>
                <c:pt idx="64">
                  <c:v>79.3</c:v>
                </c:pt>
                <c:pt idx="65">
                  <c:v>79.8</c:v>
                </c:pt>
                <c:pt idx="66">
                  <c:v>80.2</c:v>
                </c:pt>
                <c:pt idx="67">
                  <c:v>79.400000000000006</c:v>
                </c:pt>
                <c:pt idx="68">
                  <c:v>79.5</c:v>
                </c:pt>
                <c:pt idx="69">
                  <c:v>79.2</c:v>
                </c:pt>
                <c:pt idx="70">
                  <c:v>79</c:v>
                </c:pt>
                <c:pt idx="71">
                  <c:v>80.2</c:v>
                </c:pt>
                <c:pt idx="72">
                  <c:v>80</c:v>
                </c:pt>
                <c:pt idx="73">
                  <c:v>81</c:v>
                </c:pt>
                <c:pt idx="74">
                  <c:v>81.8</c:v>
                </c:pt>
                <c:pt idx="75">
                  <c:v>81.7</c:v>
                </c:pt>
                <c:pt idx="76">
                  <c:v>82.1</c:v>
                </c:pt>
                <c:pt idx="77">
                  <c:v>81.3</c:v>
                </c:pt>
                <c:pt idx="78">
                  <c:v>80.7</c:v>
                </c:pt>
                <c:pt idx="79">
                  <c:v>80</c:v>
                </c:pt>
                <c:pt idx="80">
                  <c:v>80.599999999999994</c:v>
                </c:pt>
                <c:pt idx="81">
                  <c:v>79.8</c:v>
                </c:pt>
                <c:pt idx="82">
                  <c:v>81</c:v>
                </c:pt>
                <c:pt idx="83">
                  <c:v>80</c:v>
                </c:pt>
                <c:pt idx="84">
                  <c:v>79.8</c:v>
                </c:pt>
                <c:pt idx="85">
                  <c:v>80.7</c:v>
                </c:pt>
                <c:pt idx="86">
                  <c:v>81.099999999999994</c:v>
                </c:pt>
                <c:pt idx="87">
                  <c:v>81.2</c:v>
                </c:pt>
                <c:pt idx="88">
                  <c:v>81.5</c:v>
                </c:pt>
                <c:pt idx="89">
                  <c:v>81</c:v>
                </c:pt>
                <c:pt idx="90">
                  <c:v>81.900000000000006</c:v>
                </c:pt>
                <c:pt idx="91">
                  <c:v>82.8</c:v>
                </c:pt>
                <c:pt idx="92">
                  <c:v>83.4</c:v>
                </c:pt>
                <c:pt idx="93">
                  <c:v>82.9</c:v>
                </c:pt>
                <c:pt idx="94">
                  <c:v>83.1</c:v>
                </c:pt>
                <c:pt idx="95">
                  <c:v>82.2</c:v>
                </c:pt>
                <c:pt idx="96">
                  <c:v>82.8</c:v>
                </c:pt>
                <c:pt idx="97">
                  <c:v>82.3</c:v>
                </c:pt>
                <c:pt idx="98">
                  <c:v>81.8</c:v>
                </c:pt>
                <c:pt idx="99">
                  <c:v>81.400000000000006</c:v>
                </c:pt>
                <c:pt idx="100">
                  <c:v>82.3</c:v>
                </c:pt>
                <c:pt idx="101">
                  <c:v>82.8</c:v>
                </c:pt>
                <c:pt idx="102">
                  <c:v>81.599999999999994</c:v>
                </c:pt>
                <c:pt idx="103">
                  <c:v>81.3</c:v>
                </c:pt>
                <c:pt idx="104">
                  <c:v>81.2</c:v>
                </c:pt>
                <c:pt idx="105">
                  <c:v>80.599999999999994</c:v>
                </c:pt>
                <c:pt idx="106">
                  <c:v>81.099999999999994</c:v>
                </c:pt>
                <c:pt idx="107">
                  <c:v>80.5</c:v>
                </c:pt>
                <c:pt idx="108">
                  <c:v>79.5</c:v>
                </c:pt>
                <c:pt idx="109">
                  <c:v>79.400000000000006</c:v>
                </c:pt>
                <c:pt idx="110">
                  <c:v>80.2</c:v>
                </c:pt>
                <c:pt idx="111">
                  <c:v>80.400000000000006</c:v>
                </c:pt>
                <c:pt idx="112">
                  <c:v>80.900000000000006</c:v>
                </c:pt>
              </c:numCache>
            </c:numRef>
          </c:val>
          <c:smooth val="0"/>
          <c:extLst>
            <c:ext xmlns:c16="http://schemas.microsoft.com/office/drawing/2014/chart" uri="{C3380CC4-5D6E-409C-BE32-E72D297353CC}">
              <c16:uniqueId val="{00000001-AD16-46D8-9B90-CA801D250E1F}"/>
            </c:ext>
          </c:extLst>
        </c:ser>
        <c:dLbls>
          <c:showLegendKey val="0"/>
          <c:showVal val="0"/>
          <c:showCatName val="0"/>
          <c:showSerName val="0"/>
          <c:showPercent val="0"/>
          <c:showBubbleSize val="0"/>
        </c:dLbls>
        <c:marker val="1"/>
        <c:smooth val="0"/>
        <c:axId val="1060078224"/>
        <c:axId val="1060085112"/>
      </c:lineChart>
      <c:dateAx>
        <c:axId val="61581475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821640"/>
        <c:crosses val="autoZero"/>
        <c:auto val="1"/>
        <c:lblOffset val="100"/>
        <c:baseTimeUnit val="days"/>
      </c:dateAx>
      <c:valAx>
        <c:axId val="615821640"/>
        <c:scaling>
          <c:orientation val="minMax"/>
          <c:min val="300"/>
        </c:scaling>
        <c:delete val="0"/>
        <c:axPos val="l"/>
        <c:majorGridlines>
          <c:spPr>
            <a:ln w="9525" cap="flat" cmpd="sng" algn="ctr">
              <a:no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814752"/>
        <c:crosses val="autoZero"/>
        <c:crossBetween val="between"/>
      </c:valAx>
      <c:valAx>
        <c:axId val="1060085112"/>
        <c:scaling>
          <c:orientation val="minMax"/>
          <c:min val="6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078224"/>
        <c:crosses val="max"/>
        <c:crossBetween val="between"/>
        <c:dispUnits>
          <c:builtInUnit val="hundreds"/>
        </c:dispUnits>
      </c:valAx>
      <c:dateAx>
        <c:axId val="1060078224"/>
        <c:scaling>
          <c:orientation val="minMax"/>
        </c:scaling>
        <c:delete val="1"/>
        <c:axPos val="b"/>
        <c:numFmt formatCode="d\-mmm\-yy" sourceLinked="1"/>
        <c:majorTickMark val="out"/>
        <c:minorTickMark val="none"/>
        <c:tickLblPos val="nextTo"/>
        <c:crossAx val="1060085112"/>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'global price comp'!$B$2</c:f>
              <c:strCache>
                <c:ptCount val="1"/>
                <c:pt idx="0">
                  <c:v>US Midwest ex-works</c:v>
                </c:pt>
              </c:strCache>
            </c:strRef>
          </c:tx>
          <c:spPr>
            <a:ln w="28575" cap="rnd">
              <a:solidFill>
                <a:schemeClr val="accent1"/>
              </a:solidFill>
              <a:round/>
            </a:ln>
            <a:effectLst/>
          </c:spPr>
          <c:marker>
            <c:symbol val="none"/>
          </c:marker>
          <c:cat>
            <c:numRef>
              <c:f>'global price comp'!$A$3:$A$259</c:f>
              <c:numCache>
                <c:formatCode>dd\-mmm\-yyyy</c:formatCode>
                <c:ptCount val="257"/>
                <c:pt idx="0">
                  <c:v>43299</c:v>
                </c:pt>
                <c:pt idx="1">
                  <c:v>43300</c:v>
                </c:pt>
                <c:pt idx="2">
                  <c:v>43301</c:v>
                </c:pt>
                <c:pt idx="3">
                  <c:v>43304</c:v>
                </c:pt>
                <c:pt idx="4">
                  <c:v>43305</c:v>
                </c:pt>
                <c:pt idx="5">
                  <c:v>43306</c:v>
                </c:pt>
                <c:pt idx="6">
                  <c:v>43307</c:v>
                </c:pt>
                <c:pt idx="7">
                  <c:v>43308</c:v>
                </c:pt>
                <c:pt idx="8">
                  <c:v>43311</c:v>
                </c:pt>
                <c:pt idx="9">
                  <c:v>43312</c:v>
                </c:pt>
                <c:pt idx="10">
                  <c:v>43313</c:v>
                </c:pt>
                <c:pt idx="11">
                  <c:v>43314</c:v>
                </c:pt>
                <c:pt idx="12">
                  <c:v>43315</c:v>
                </c:pt>
                <c:pt idx="13">
                  <c:v>43318</c:v>
                </c:pt>
                <c:pt idx="14">
                  <c:v>43319</c:v>
                </c:pt>
                <c:pt idx="15">
                  <c:v>43320</c:v>
                </c:pt>
                <c:pt idx="16">
                  <c:v>43322</c:v>
                </c:pt>
                <c:pt idx="17">
                  <c:v>43325</c:v>
                </c:pt>
                <c:pt idx="18">
                  <c:v>43326</c:v>
                </c:pt>
                <c:pt idx="19">
                  <c:v>43327</c:v>
                </c:pt>
                <c:pt idx="20">
                  <c:v>43328</c:v>
                </c:pt>
                <c:pt idx="21">
                  <c:v>43329</c:v>
                </c:pt>
                <c:pt idx="22">
                  <c:v>43332</c:v>
                </c:pt>
                <c:pt idx="23">
                  <c:v>43333</c:v>
                </c:pt>
                <c:pt idx="24">
                  <c:v>43335</c:v>
                </c:pt>
                <c:pt idx="25">
                  <c:v>43336</c:v>
                </c:pt>
                <c:pt idx="26">
                  <c:v>43339</c:v>
                </c:pt>
                <c:pt idx="27">
                  <c:v>43340</c:v>
                </c:pt>
                <c:pt idx="28">
                  <c:v>43341</c:v>
                </c:pt>
                <c:pt idx="29">
                  <c:v>43342</c:v>
                </c:pt>
                <c:pt idx="30">
                  <c:v>43343</c:v>
                </c:pt>
                <c:pt idx="31">
                  <c:v>43346</c:v>
                </c:pt>
                <c:pt idx="32">
                  <c:v>43347</c:v>
                </c:pt>
                <c:pt idx="33">
                  <c:v>43348</c:v>
                </c:pt>
                <c:pt idx="34">
                  <c:v>43349</c:v>
                </c:pt>
                <c:pt idx="35">
                  <c:v>43350</c:v>
                </c:pt>
                <c:pt idx="36">
                  <c:v>43353</c:v>
                </c:pt>
                <c:pt idx="37">
                  <c:v>43354</c:v>
                </c:pt>
                <c:pt idx="38">
                  <c:v>43355</c:v>
                </c:pt>
                <c:pt idx="39">
                  <c:v>43356</c:v>
                </c:pt>
                <c:pt idx="40">
                  <c:v>43357</c:v>
                </c:pt>
                <c:pt idx="41">
                  <c:v>43360</c:v>
                </c:pt>
                <c:pt idx="42">
                  <c:v>43361</c:v>
                </c:pt>
                <c:pt idx="43">
                  <c:v>43362</c:v>
                </c:pt>
                <c:pt idx="44">
                  <c:v>43363</c:v>
                </c:pt>
                <c:pt idx="45">
                  <c:v>43364</c:v>
                </c:pt>
                <c:pt idx="46">
                  <c:v>43367</c:v>
                </c:pt>
                <c:pt idx="47">
                  <c:v>43368</c:v>
                </c:pt>
                <c:pt idx="48">
                  <c:v>43369</c:v>
                </c:pt>
                <c:pt idx="49">
                  <c:v>43370</c:v>
                </c:pt>
                <c:pt idx="50">
                  <c:v>43371</c:v>
                </c:pt>
                <c:pt idx="51">
                  <c:v>43374</c:v>
                </c:pt>
                <c:pt idx="52">
                  <c:v>43375</c:v>
                </c:pt>
                <c:pt idx="53">
                  <c:v>43376</c:v>
                </c:pt>
                <c:pt idx="54">
                  <c:v>43377</c:v>
                </c:pt>
                <c:pt idx="55">
                  <c:v>43378</c:v>
                </c:pt>
                <c:pt idx="56">
                  <c:v>43381</c:v>
                </c:pt>
                <c:pt idx="57">
                  <c:v>43382</c:v>
                </c:pt>
                <c:pt idx="58">
                  <c:v>43383</c:v>
                </c:pt>
                <c:pt idx="59">
                  <c:v>43384</c:v>
                </c:pt>
                <c:pt idx="60">
                  <c:v>43385</c:v>
                </c:pt>
                <c:pt idx="61">
                  <c:v>43388</c:v>
                </c:pt>
                <c:pt idx="62">
                  <c:v>43389</c:v>
                </c:pt>
                <c:pt idx="63">
                  <c:v>43390</c:v>
                </c:pt>
                <c:pt idx="64">
                  <c:v>43391</c:v>
                </c:pt>
                <c:pt idx="65">
                  <c:v>43392</c:v>
                </c:pt>
                <c:pt idx="66">
                  <c:v>43395</c:v>
                </c:pt>
                <c:pt idx="67">
                  <c:v>43396</c:v>
                </c:pt>
                <c:pt idx="68">
                  <c:v>43397</c:v>
                </c:pt>
                <c:pt idx="69">
                  <c:v>43398</c:v>
                </c:pt>
                <c:pt idx="70">
                  <c:v>43399</c:v>
                </c:pt>
                <c:pt idx="71">
                  <c:v>43402</c:v>
                </c:pt>
                <c:pt idx="72">
                  <c:v>43403</c:v>
                </c:pt>
                <c:pt idx="73">
                  <c:v>43404</c:v>
                </c:pt>
                <c:pt idx="74">
                  <c:v>43405</c:v>
                </c:pt>
                <c:pt idx="75">
                  <c:v>43406</c:v>
                </c:pt>
                <c:pt idx="76">
                  <c:v>43409</c:v>
                </c:pt>
                <c:pt idx="77">
                  <c:v>43410</c:v>
                </c:pt>
                <c:pt idx="78">
                  <c:v>43411</c:v>
                </c:pt>
                <c:pt idx="79">
                  <c:v>43412</c:v>
                </c:pt>
                <c:pt idx="80">
                  <c:v>43413</c:v>
                </c:pt>
                <c:pt idx="81">
                  <c:v>43416</c:v>
                </c:pt>
                <c:pt idx="82">
                  <c:v>43417</c:v>
                </c:pt>
                <c:pt idx="83">
                  <c:v>43418</c:v>
                </c:pt>
                <c:pt idx="84">
                  <c:v>43419</c:v>
                </c:pt>
                <c:pt idx="85">
                  <c:v>43420</c:v>
                </c:pt>
                <c:pt idx="86">
                  <c:v>43423</c:v>
                </c:pt>
                <c:pt idx="87">
                  <c:v>43424</c:v>
                </c:pt>
                <c:pt idx="88">
                  <c:v>43425</c:v>
                </c:pt>
                <c:pt idx="89">
                  <c:v>43426</c:v>
                </c:pt>
                <c:pt idx="90">
                  <c:v>43427</c:v>
                </c:pt>
                <c:pt idx="91">
                  <c:v>43430</c:v>
                </c:pt>
                <c:pt idx="92">
                  <c:v>43431</c:v>
                </c:pt>
                <c:pt idx="93">
                  <c:v>43432</c:v>
                </c:pt>
                <c:pt idx="94">
                  <c:v>43433</c:v>
                </c:pt>
                <c:pt idx="95">
                  <c:v>43434</c:v>
                </c:pt>
                <c:pt idx="96">
                  <c:v>43437</c:v>
                </c:pt>
                <c:pt idx="97">
                  <c:v>43438</c:v>
                </c:pt>
                <c:pt idx="98">
                  <c:v>43439</c:v>
                </c:pt>
                <c:pt idx="99">
                  <c:v>43440</c:v>
                </c:pt>
                <c:pt idx="100">
                  <c:v>43441</c:v>
                </c:pt>
                <c:pt idx="101">
                  <c:v>43444</c:v>
                </c:pt>
                <c:pt idx="102">
                  <c:v>43445</c:v>
                </c:pt>
                <c:pt idx="103">
                  <c:v>43446</c:v>
                </c:pt>
                <c:pt idx="104">
                  <c:v>43447</c:v>
                </c:pt>
                <c:pt idx="105">
                  <c:v>43448</c:v>
                </c:pt>
                <c:pt idx="106">
                  <c:v>43451</c:v>
                </c:pt>
                <c:pt idx="107">
                  <c:v>43452</c:v>
                </c:pt>
                <c:pt idx="108">
                  <c:v>43453</c:v>
                </c:pt>
                <c:pt idx="109">
                  <c:v>43454</c:v>
                </c:pt>
                <c:pt idx="110">
                  <c:v>43455</c:v>
                </c:pt>
                <c:pt idx="111">
                  <c:v>43458</c:v>
                </c:pt>
                <c:pt idx="112">
                  <c:v>43460</c:v>
                </c:pt>
                <c:pt idx="113">
                  <c:v>43461</c:v>
                </c:pt>
                <c:pt idx="114">
                  <c:v>43462</c:v>
                </c:pt>
                <c:pt idx="115">
                  <c:v>43465</c:v>
                </c:pt>
                <c:pt idx="116">
                  <c:v>43467</c:v>
                </c:pt>
                <c:pt idx="117">
                  <c:v>43468</c:v>
                </c:pt>
                <c:pt idx="118">
                  <c:v>43469</c:v>
                </c:pt>
                <c:pt idx="119">
                  <c:v>43472</c:v>
                </c:pt>
                <c:pt idx="120">
                  <c:v>43473</c:v>
                </c:pt>
                <c:pt idx="121">
                  <c:v>43474</c:v>
                </c:pt>
                <c:pt idx="122">
                  <c:v>43475</c:v>
                </c:pt>
                <c:pt idx="123">
                  <c:v>43476</c:v>
                </c:pt>
                <c:pt idx="124">
                  <c:v>43479</c:v>
                </c:pt>
                <c:pt idx="125">
                  <c:v>43480</c:v>
                </c:pt>
                <c:pt idx="126">
                  <c:v>43481</c:v>
                </c:pt>
                <c:pt idx="127">
                  <c:v>43482</c:v>
                </c:pt>
                <c:pt idx="128">
                  <c:v>43483</c:v>
                </c:pt>
                <c:pt idx="129">
                  <c:v>43486</c:v>
                </c:pt>
                <c:pt idx="130">
                  <c:v>43487</c:v>
                </c:pt>
                <c:pt idx="131">
                  <c:v>43488</c:v>
                </c:pt>
                <c:pt idx="132">
                  <c:v>43489</c:v>
                </c:pt>
                <c:pt idx="133">
                  <c:v>43490</c:v>
                </c:pt>
                <c:pt idx="134">
                  <c:v>43493</c:v>
                </c:pt>
                <c:pt idx="135">
                  <c:v>43494</c:v>
                </c:pt>
                <c:pt idx="136">
                  <c:v>43495</c:v>
                </c:pt>
                <c:pt idx="137">
                  <c:v>43496</c:v>
                </c:pt>
                <c:pt idx="138">
                  <c:v>43497</c:v>
                </c:pt>
                <c:pt idx="139">
                  <c:v>43500</c:v>
                </c:pt>
                <c:pt idx="140">
                  <c:v>43501</c:v>
                </c:pt>
                <c:pt idx="141">
                  <c:v>43502</c:v>
                </c:pt>
                <c:pt idx="142">
                  <c:v>43503</c:v>
                </c:pt>
                <c:pt idx="143">
                  <c:v>43504</c:v>
                </c:pt>
                <c:pt idx="144">
                  <c:v>43507</c:v>
                </c:pt>
                <c:pt idx="145">
                  <c:v>43508</c:v>
                </c:pt>
                <c:pt idx="146">
                  <c:v>43509</c:v>
                </c:pt>
                <c:pt idx="147">
                  <c:v>43510</c:v>
                </c:pt>
                <c:pt idx="148">
                  <c:v>43511</c:v>
                </c:pt>
                <c:pt idx="149">
                  <c:v>43514</c:v>
                </c:pt>
                <c:pt idx="150">
                  <c:v>43515</c:v>
                </c:pt>
                <c:pt idx="151">
                  <c:v>43516</c:v>
                </c:pt>
                <c:pt idx="152">
                  <c:v>43517</c:v>
                </c:pt>
                <c:pt idx="153">
                  <c:v>43518</c:v>
                </c:pt>
                <c:pt idx="154">
                  <c:v>43521</c:v>
                </c:pt>
                <c:pt idx="155">
                  <c:v>43522</c:v>
                </c:pt>
                <c:pt idx="156">
                  <c:v>43523</c:v>
                </c:pt>
                <c:pt idx="157">
                  <c:v>43524</c:v>
                </c:pt>
                <c:pt idx="158">
                  <c:v>43525</c:v>
                </c:pt>
                <c:pt idx="159">
                  <c:v>43528</c:v>
                </c:pt>
                <c:pt idx="160">
                  <c:v>43529</c:v>
                </c:pt>
                <c:pt idx="161">
                  <c:v>43530</c:v>
                </c:pt>
                <c:pt idx="162">
                  <c:v>43531</c:v>
                </c:pt>
                <c:pt idx="163">
                  <c:v>43532</c:v>
                </c:pt>
                <c:pt idx="164">
                  <c:v>43535</c:v>
                </c:pt>
                <c:pt idx="165">
                  <c:v>43536</c:v>
                </c:pt>
                <c:pt idx="166">
                  <c:v>43537</c:v>
                </c:pt>
                <c:pt idx="167">
                  <c:v>43538</c:v>
                </c:pt>
                <c:pt idx="168">
                  <c:v>43539</c:v>
                </c:pt>
                <c:pt idx="169">
                  <c:v>43542</c:v>
                </c:pt>
                <c:pt idx="170">
                  <c:v>43543</c:v>
                </c:pt>
                <c:pt idx="171">
                  <c:v>43544</c:v>
                </c:pt>
                <c:pt idx="172">
                  <c:v>43545</c:v>
                </c:pt>
                <c:pt idx="173">
                  <c:v>43546</c:v>
                </c:pt>
                <c:pt idx="174">
                  <c:v>43549</c:v>
                </c:pt>
                <c:pt idx="175">
                  <c:v>43550</c:v>
                </c:pt>
                <c:pt idx="176">
                  <c:v>43551</c:v>
                </c:pt>
                <c:pt idx="177">
                  <c:v>43552</c:v>
                </c:pt>
                <c:pt idx="178">
                  <c:v>43553</c:v>
                </c:pt>
                <c:pt idx="179">
                  <c:v>43556</c:v>
                </c:pt>
                <c:pt idx="180">
                  <c:v>43557</c:v>
                </c:pt>
                <c:pt idx="181">
                  <c:v>43558</c:v>
                </c:pt>
                <c:pt idx="182">
                  <c:v>43559</c:v>
                </c:pt>
                <c:pt idx="183">
                  <c:v>43560</c:v>
                </c:pt>
                <c:pt idx="184">
                  <c:v>43563</c:v>
                </c:pt>
                <c:pt idx="185">
                  <c:v>43564</c:v>
                </c:pt>
                <c:pt idx="186">
                  <c:v>43565</c:v>
                </c:pt>
                <c:pt idx="187">
                  <c:v>43566</c:v>
                </c:pt>
                <c:pt idx="188">
                  <c:v>43567</c:v>
                </c:pt>
                <c:pt idx="189">
                  <c:v>43570</c:v>
                </c:pt>
                <c:pt idx="190">
                  <c:v>43571</c:v>
                </c:pt>
                <c:pt idx="191">
                  <c:v>43572</c:v>
                </c:pt>
                <c:pt idx="192">
                  <c:v>43573</c:v>
                </c:pt>
                <c:pt idx="193">
                  <c:v>43577</c:v>
                </c:pt>
                <c:pt idx="194">
                  <c:v>43578</c:v>
                </c:pt>
                <c:pt idx="195">
                  <c:v>43579</c:v>
                </c:pt>
                <c:pt idx="196">
                  <c:v>43580</c:v>
                </c:pt>
                <c:pt idx="197">
                  <c:v>43581</c:v>
                </c:pt>
                <c:pt idx="198">
                  <c:v>43584</c:v>
                </c:pt>
                <c:pt idx="199">
                  <c:v>43585</c:v>
                </c:pt>
                <c:pt idx="200">
                  <c:v>43586</c:v>
                </c:pt>
                <c:pt idx="201">
                  <c:v>43587</c:v>
                </c:pt>
                <c:pt idx="202">
                  <c:v>43588</c:v>
                </c:pt>
                <c:pt idx="203">
                  <c:v>43591</c:v>
                </c:pt>
                <c:pt idx="204">
                  <c:v>43592</c:v>
                </c:pt>
                <c:pt idx="205">
                  <c:v>43593</c:v>
                </c:pt>
                <c:pt idx="206">
                  <c:v>43594</c:v>
                </c:pt>
                <c:pt idx="207">
                  <c:v>43595</c:v>
                </c:pt>
                <c:pt idx="208">
                  <c:v>43598</c:v>
                </c:pt>
                <c:pt idx="209">
                  <c:v>43599</c:v>
                </c:pt>
                <c:pt idx="210">
                  <c:v>43600</c:v>
                </c:pt>
                <c:pt idx="211">
                  <c:v>43601</c:v>
                </c:pt>
                <c:pt idx="212">
                  <c:v>43602</c:v>
                </c:pt>
                <c:pt idx="213">
                  <c:v>43605</c:v>
                </c:pt>
                <c:pt idx="214">
                  <c:v>43606</c:v>
                </c:pt>
                <c:pt idx="215">
                  <c:v>43607</c:v>
                </c:pt>
                <c:pt idx="216">
                  <c:v>43608</c:v>
                </c:pt>
                <c:pt idx="217">
                  <c:v>43609</c:v>
                </c:pt>
                <c:pt idx="218">
                  <c:v>43612</c:v>
                </c:pt>
                <c:pt idx="219">
                  <c:v>43613</c:v>
                </c:pt>
                <c:pt idx="220">
                  <c:v>43614</c:v>
                </c:pt>
                <c:pt idx="221">
                  <c:v>43615</c:v>
                </c:pt>
                <c:pt idx="222">
                  <c:v>43616</c:v>
                </c:pt>
                <c:pt idx="223">
                  <c:v>43619</c:v>
                </c:pt>
                <c:pt idx="224">
                  <c:v>43620</c:v>
                </c:pt>
                <c:pt idx="225">
                  <c:v>43621</c:v>
                </c:pt>
                <c:pt idx="226">
                  <c:v>43622</c:v>
                </c:pt>
                <c:pt idx="227">
                  <c:v>43623</c:v>
                </c:pt>
                <c:pt idx="228">
                  <c:v>43626</c:v>
                </c:pt>
                <c:pt idx="229">
                  <c:v>43627</c:v>
                </c:pt>
                <c:pt idx="230">
                  <c:v>43628</c:v>
                </c:pt>
                <c:pt idx="231">
                  <c:v>43629</c:v>
                </c:pt>
                <c:pt idx="232">
                  <c:v>43630</c:v>
                </c:pt>
                <c:pt idx="233">
                  <c:v>43633</c:v>
                </c:pt>
                <c:pt idx="234">
                  <c:v>43634</c:v>
                </c:pt>
                <c:pt idx="235">
                  <c:v>43635</c:v>
                </c:pt>
                <c:pt idx="236">
                  <c:v>43636</c:v>
                </c:pt>
                <c:pt idx="237">
                  <c:v>43637</c:v>
                </c:pt>
                <c:pt idx="238">
                  <c:v>43640</c:v>
                </c:pt>
                <c:pt idx="239">
                  <c:v>43641</c:v>
                </c:pt>
                <c:pt idx="240">
                  <c:v>43642</c:v>
                </c:pt>
                <c:pt idx="241">
                  <c:v>43643</c:v>
                </c:pt>
                <c:pt idx="242">
                  <c:v>43644</c:v>
                </c:pt>
                <c:pt idx="243">
                  <c:v>43647</c:v>
                </c:pt>
                <c:pt idx="244">
                  <c:v>43648</c:v>
                </c:pt>
                <c:pt idx="245">
                  <c:v>43649</c:v>
                </c:pt>
                <c:pt idx="246">
                  <c:v>43650</c:v>
                </c:pt>
                <c:pt idx="247">
                  <c:v>43651</c:v>
                </c:pt>
                <c:pt idx="248">
                  <c:v>43654</c:v>
                </c:pt>
                <c:pt idx="249">
                  <c:v>43655</c:v>
                </c:pt>
                <c:pt idx="250">
                  <c:v>43656</c:v>
                </c:pt>
                <c:pt idx="251">
                  <c:v>43657</c:v>
                </c:pt>
                <c:pt idx="252">
                  <c:v>43658</c:v>
                </c:pt>
                <c:pt idx="253">
                  <c:v>43661</c:v>
                </c:pt>
                <c:pt idx="254">
                  <c:v>43662</c:v>
                </c:pt>
                <c:pt idx="255">
                  <c:v>43663</c:v>
                </c:pt>
                <c:pt idx="256">
                  <c:v>43664</c:v>
                </c:pt>
              </c:numCache>
            </c:numRef>
          </c:cat>
          <c:val>
            <c:numRef>
              <c:f>'global price comp'!$B$3:$B$259</c:f>
              <c:numCache>
                <c:formatCode>General</c:formatCode>
                <c:ptCount val="257"/>
                <c:pt idx="0">
                  <c:v>1006</c:v>
                </c:pt>
                <c:pt idx="1">
                  <c:v>1006</c:v>
                </c:pt>
                <c:pt idx="2">
                  <c:v>1006</c:v>
                </c:pt>
                <c:pt idx="3">
                  <c:v>995</c:v>
                </c:pt>
                <c:pt idx="4">
                  <c:v>995</c:v>
                </c:pt>
                <c:pt idx="5">
                  <c:v>995</c:v>
                </c:pt>
                <c:pt idx="6">
                  <c:v>995</c:v>
                </c:pt>
                <c:pt idx="7">
                  <c:v>995</c:v>
                </c:pt>
                <c:pt idx="8">
                  <c:v>995</c:v>
                </c:pt>
                <c:pt idx="9">
                  <c:v>995</c:v>
                </c:pt>
                <c:pt idx="10">
                  <c:v>995</c:v>
                </c:pt>
                <c:pt idx="11">
                  <c:v>995</c:v>
                </c:pt>
                <c:pt idx="12">
                  <c:v>995</c:v>
                </c:pt>
                <c:pt idx="13">
                  <c:v>995</c:v>
                </c:pt>
                <c:pt idx="14" formatCode="0.00">
                  <c:v>992.08017990000008</c:v>
                </c:pt>
                <c:pt idx="15" formatCode="0.00">
                  <c:v>992.08017990000008</c:v>
                </c:pt>
                <c:pt idx="16" formatCode="0.00">
                  <c:v>992.08017990000008</c:v>
                </c:pt>
                <c:pt idx="17" formatCode="0.00">
                  <c:v>992.08017990000008</c:v>
                </c:pt>
                <c:pt idx="18" formatCode="0.00">
                  <c:v>992.08017990000008</c:v>
                </c:pt>
                <c:pt idx="19" formatCode="0.00">
                  <c:v>992.08017990000008</c:v>
                </c:pt>
                <c:pt idx="20" formatCode="0.00">
                  <c:v>992.08017990000008</c:v>
                </c:pt>
                <c:pt idx="21" formatCode="0.00">
                  <c:v>992.08017990000008</c:v>
                </c:pt>
                <c:pt idx="22" formatCode="0.00">
                  <c:v>992.08017990000008</c:v>
                </c:pt>
                <c:pt idx="23" formatCode="0.00">
                  <c:v>978.85244416800003</c:v>
                </c:pt>
                <c:pt idx="24" formatCode="0.00">
                  <c:v>978.85244416800003</c:v>
                </c:pt>
                <c:pt idx="25" formatCode="0.00">
                  <c:v>978.85244416800003</c:v>
                </c:pt>
                <c:pt idx="26" formatCode="0.00">
                  <c:v>978.85244416800003</c:v>
                </c:pt>
                <c:pt idx="27" formatCode="0.00">
                  <c:v>967.38840653360012</c:v>
                </c:pt>
                <c:pt idx="28" formatCode="0.00">
                  <c:v>967.38840653360012</c:v>
                </c:pt>
                <c:pt idx="29" formatCode="0.00">
                  <c:v>967.38840653360012</c:v>
                </c:pt>
                <c:pt idx="30" formatCode="0.00">
                  <c:v>967.38840653360012</c:v>
                </c:pt>
                <c:pt idx="31" formatCode="0.00">
                  <c:v>967.38840653360012</c:v>
                </c:pt>
                <c:pt idx="32" formatCode="0.00">
                  <c:v>963.69566364175012</c:v>
                </c:pt>
                <c:pt idx="33" formatCode="0.00">
                  <c:v>963.69566364175012</c:v>
                </c:pt>
                <c:pt idx="34" formatCode="0.00">
                  <c:v>963.69566364175012</c:v>
                </c:pt>
                <c:pt idx="35" formatCode="0.00">
                  <c:v>963.69566364175012</c:v>
                </c:pt>
                <c:pt idx="36" formatCode="0.00">
                  <c:v>963.69566364175012</c:v>
                </c:pt>
                <c:pt idx="37" formatCode="0.00">
                  <c:v>950.19235008200008</c:v>
                </c:pt>
                <c:pt idx="38" formatCode="0.00">
                  <c:v>950.19235008200008</c:v>
                </c:pt>
                <c:pt idx="39" formatCode="0.00">
                  <c:v>950.19235008200008</c:v>
                </c:pt>
                <c:pt idx="40" formatCode="0.00">
                  <c:v>950.19235008200008</c:v>
                </c:pt>
                <c:pt idx="41" formatCode="0.00">
                  <c:v>950.19235008200008</c:v>
                </c:pt>
                <c:pt idx="42" formatCode="0.00">
                  <c:v>929.52401300075007</c:v>
                </c:pt>
                <c:pt idx="43" formatCode="0.00">
                  <c:v>929.52401300075007</c:v>
                </c:pt>
                <c:pt idx="44" formatCode="0.00">
                  <c:v>929.52401300075007</c:v>
                </c:pt>
                <c:pt idx="45" formatCode="0.00">
                  <c:v>929.52401300075007</c:v>
                </c:pt>
                <c:pt idx="46" formatCode="0.00">
                  <c:v>929.52401300075007</c:v>
                </c:pt>
                <c:pt idx="47" formatCode="0.00">
                  <c:v>934.20883607250005</c:v>
                </c:pt>
                <c:pt idx="48" formatCode="0.00">
                  <c:v>934.20883607250005</c:v>
                </c:pt>
                <c:pt idx="49" formatCode="0.00">
                  <c:v>934.20883607250005</c:v>
                </c:pt>
                <c:pt idx="50" formatCode="0.00">
                  <c:v>934.20883607250005</c:v>
                </c:pt>
                <c:pt idx="51" formatCode="0.00">
                  <c:v>934.20883607250005</c:v>
                </c:pt>
                <c:pt idx="52" formatCode="0.00">
                  <c:v>933.10652476150005</c:v>
                </c:pt>
                <c:pt idx="53" formatCode="0.00">
                  <c:v>933.10652476150005</c:v>
                </c:pt>
                <c:pt idx="54" formatCode="0.00">
                  <c:v>933.10652476150005</c:v>
                </c:pt>
                <c:pt idx="55" formatCode="0.00">
                  <c:v>933.10652476150005</c:v>
                </c:pt>
                <c:pt idx="56" formatCode="0.00">
                  <c:v>933.10652476150005</c:v>
                </c:pt>
                <c:pt idx="57" formatCode="0.00">
                  <c:v>913.54049899125005</c:v>
                </c:pt>
                <c:pt idx="58" formatCode="0.00">
                  <c:v>913.54049899125005</c:v>
                </c:pt>
                <c:pt idx="59" formatCode="0.00">
                  <c:v>913.54049899125005</c:v>
                </c:pt>
                <c:pt idx="60" formatCode="0.00">
                  <c:v>913.54049899125005</c:v>
                </c:pt>
                <c:pt idx="61" formatCode="0.00">
                  <c:v>913.54049899125005</c:v>
                </c:pt>
                <c:pt idx="62" formatCode="0.00">
                  <c:v>917.12301075200003</c:v>
                </c:pt>
                <c:pt idx="63" formatCode="0.00">
                  <c:v>917.12301075200003</c:v>
                </c:pt>
                <c:pt idx="64" formatCode="0.00">
                  <c:v>917.12301075200003</c:v>
                </c:pt>
                <c:pt idx="65" formatCode="0.00">
                  <c:v>917.12301075200003</c:v>
                </c:pt>
                <c:pt idx="66" formatCode="0.00">
                  <c:v>917.12301075200003</c:v>
                </c:pt>
                <c:pt idx="67" formatCode="0.00">
                  <c:v>924.5636121012501</c:v>
                </c:pt>
                <c:pt idx="68" formatCode="0.00">
                  <c:v>924.5636121012501</c:v>
                </c:pt>
                <c:pt idx="69" formatCode="0.00">
                  <c:v>924.5636121012501</c:v>
                </c:pt>
                <c:pt idx="70" formatCode="0.00">
                  <c:v>924.5636121012501</c:v>
                </c:pt>
                <c:pt idx="71" formatCode="0.00">
                  <c:v>924.5636121012501</c:v>
                </c:pt>
                <c:pt idx="72" formatCode="0.00">
                  <c:v>924.8391899290001</c:v>
                </c:pt>
                <c:pt idx="73" formatCode="0.00">
                  <c:v>924.8391899290001</c:v>
                </c:pt>
                <c:pt idx="74" formatCode="0.00">
                  <c:v>924.8391899290001</c:v>
                </c:pt>
                <c:pt idx="75" formatCode="0.00">
                  <c:v>924.8391899290001</c:v>
                </c:pt>
                <c:pt idx="76" formatCode="0.00">
                  <c:v>924.8391899290001</c:v>
                </c:pt>
                <c:pt idx="77" formatCode="0.00">
                  <c:v>917.94974423525002</c:v>
                </c:pt>
                <c:pt idx="78" formatCode="0.00">
                  <c:v>917.94974423525002</c:v>
                </c:pt>
                <c:pt idx="79" formatCode="0.00">
                  <c:v>917.94974423525002</c:v>
                </c:pt>
                <c:pt idx="80" formatCode="0.00">
                  <c:v>917.94974423525002</c:v>
                </c:pt>
                <c:pt idx="81" formatCode="0.00">
                  <c:v>917.94974423525002</c:v>
                </c:pt>
                <c:pt idx="82" formatCode="0.00">
                  <c:v>904.1708528477501</c:v>
                </c:pt>
                <c:pt idx="83" formatCode="0.00">
                  <c:v>904.1708528477501</c:v>
                </c:pt>
                <c:pt idx="84" formatCode="0.00">
                  <c:v>904.1708528477501</c:v>
                </c:pt>
                <c:pt idx="85" formatCode="0.00">
                  <c:v>904.1708528477501</c:v>
                </c:pt>
                <c:pt idx="86" formatCode="0.00">
                  <c:v>904.1708528477501</c:v>
                </c:pt>
                <c:pt idx="87" formatCode="0.00">
                  <c:v>864.21206782400009</c:v>
                </c:pt>
                <c:pt idx="88" formatCode="0.00">
                  <c:v>864.21206782400009</c:v>
                </c:pt>
                <c:pt idx="89" formatCode="0.00">
                  <c:v>864.21206782400009</c:v>
                </c:pt>
                <c:pt idx="90" formatCode="0.00">
                  <c:v>864.21206782400009</c:v>
                </c:pt>
                <c:pt idx="91" formatCode="0.00">
                  <c:v>864.21206782400009</c:v>
                </c:pt>
                <c:pt idx="92" formatCode="0.00">
                  <c:v>854.84242168050002</c:v>
                </c:pt>
                <c:pt idx="93" formatCode="0.00">
                  <c:v>854.84242168050002</c:v>
                </c:pt>
                <c:pt idx="94" formatCode="0.00">
                  <c:v>854.84242168050002</c:v>
                </c:pt>
                <c:pt idx="95" formatCode="0.00">
                  <c:v>854.84242168050002</c:v>
                </c:pt>
                <c:pt idx="96" formatCode="0.00">
                  <c:v>854.84242168050002</c:v>
                </c:pt>
                <c:pt idx="97" formatCode="0.00">
                  <c:v>840.7879524652501</c:v>
                </c:pt>
                <c:pt idx="98" formatCode="0.00">
                  <c:v>840.7879524652501</c:v>
                </c:pt>
                <c:pt idx="99" formatCode="0.00">
                  <c:v>840.7879524652501</c:v>
                </c:pt>
                <c:pt idx="100" formatCode="0.00">
                  <c:v>840.7879524652501</c:v>
                </c:pt>
                <c:pt idx="101" formatCode="0.00">
                  <c:v>840.7879524652501</c:v>
                </c:pt>
                <c:pt idx="102" formatCode="0.00">
                  <c:v>831.14272849400004</c:v>
                </c:pt>
                <c:pt idx="103" formatCode="0.00">
                  <c:v>831.14272849400004</c:v>
                </c:pt>
                <c:pt idx="104" formatCode="0.00">
                  <c:v>831.14272849400004</c:v>
                </c:pt>
                <c:pt idx="105" formatCode="0.00">
                  <c:v>831.14272849400004</c:v>
                </c:pt>
                <c:pt idx="106" formatCode="0.00">
                  <c:v>831.14272849400004</c:v>
                </c:pt>
                <c:pt idx="107" formatCode="0.00">
                  <c:v>815.71037014000001</c:v>
                </c:pt>
                <c:pt idx="108" formatCode="0.00">
                  <c:v>815.71037014000001</c:v>
                </c:pt>
                <c:pt idx="109" formatCode="0.00">
                  <c:v>815.71037014000001</c:v>
                </c:pt>
                <c:pt idx="110" formatCode="0.00">
                  <c:v>815.71037014000001</c:v>
                </c:pt>
                <c:pt idx="111" formatCode="0.00">
                  <c:v>815.71037014000001</c:v>
                </c:pt>
                <c:pt idx="112" formatCode="0.00">
                  <c:v>815.71037014000001</c:v>
                </c:pt>
                <c:pt idx="113" formatCode="0.00">
                  <c:v>815.71037014000001</c:v>
                </c:pt>
                <c:pt idx="114" formatCode="0.00">
                  <c:v>815.71037014000001</c:v>
                </c:pt>
                <c:pt idx="115" formatCode="0.00">
                  <c:v>815.71037014000001</c:v>
                </c:pt>
                <c:pt idx="116" formatCode="0.00">
                  <c:v>815.71037014000001</c:v>
                </c:pt>
                <c:pt idx="117" formatCode="0.00">
                  <c:v>815.71037014000001</c:v>
                </c:pt>
                <c:pt idx="118" formatCode="0.00">
                  <c:v>815.71037014000001</c:v>
                </c:pt>
                <c:pt idx="119" formatCode="0.00">
                  <c:v>815.71037014000001</c:v>
                </c:pt>
                <c:pt idx="120" formatCode="0.00">
                  <c:v>787.05027605400005</c:v>
                </c:pt>
                <c:pt idx="121" formatCode="0.00">
                  <c:v>787.05027605400005</c:v>
                </c:pt>
                <c:pt idx="122" formatCode="0.00">
                  <c:v>787.05027605400005</c:v>
                </c:pt>
                <c:pt idx="123" formatCode="0.00">
                  <c:v>787.05027605400005</c:v>
                </c:pt>
                <c:pt idx="124" formatCode="0.00">
                  <c:v>787.05027605400005</c:v>
                </c:pt>
                <c:pt idx="125" formatCode="0.00">
                  <c:v>783.74334212100007</c:v>
                </c:pt>
                <c:pt idx="126" formatCode="0.00">
                  <c:v>783.74334212100007</c:v>
                </c:pt>
                <c:pt idx="127" formatCode="0.00">
                  <c:v>783.74334212100007</c:v>
                </c:pt>
                <c:pt idx="128" formatCode="0.00">
                  <c:v>783.74334212100007</c:v>
                </c:pt>
                <c:pt idx="129" formatCode="0.00">
                  <c:v>783.74334212100007</c:v>
                </c:pt>
                <c:pt idx="130" formatCode="0.00">
                  <c:v>764.72847200625006</c:v>
                </c:pt>
                <c:pt idx="131" formatCode="0.00">
                  <c:v>764.72847200625006</c:v>
                </c:pt>
                <c:pt idx="132" formatCode="0.00">
                  <c:v>764.72847200625006</c:v>
                </c:pt>
                <c:pt idx="133" formatCode="0.00">
                  <c:v>764.72847200625006</c:v>
                </c:pt>
                <c:pt idx="134" formatCode="0.00">
                  <c:v>764.72847200625006</c:v>
                </c:pt>
                <c:pt idx="135" formatCode="0.00">
                  <c:v>754.25651455175</c:v>
                </c:pt>
                <c:pt idx="136" formatCode="0.00">
                  <c:v>754.25651455175</c:v>
                </c:pt>
                <c:pt idx="137" formatCode="0.00">
                  <c:v>754.25651455175</c:v>
                </c:pt>
                <c:pt idx="138" formatCode="0.00">
                  <c:v>754.25651455175</c:v>
                </c:pt>
                <c:pt idx="139" formatCode="0.00">
                  <c:v>754.25651455175</c:v>
                </c:pt>
                <c:pt idx="140" formatCode="0.00">
                  <c:v>744.61129058050005</c:v>
                </c:pt>
                <c:pt idx="141" formatCode="0.00">
                  <c:v>744.61129058050005</c:v>
                </c:pt>
                <c:pt idx="142" formatCode="0.00">
                  <c:v>744.61129058050005</c:v>
                </c:pt>
                <c:pt idx="143" formatCode="0.00">
                  <c:v>744.61129058050005</c:v>
                </c:pt>
                <c:pt idx="144" formatCode="0.00">
                  <c:v>744.61129058050005</c:v>
                </c:pt>
                <c:pt idx="145" formatCode="0.00">
                  <c:v>745.71360189150005</c:v>
                </c:pt>
                <c:pt idx="146" formatCode="0.00">
                  <c:v>745.71360189150005</c:v>
                </c:pt>
                <c:pt idx="147" formatCode="0.00">
                  <c:v>745.71360189150005</c:v>
                </c:pt>
                <c:pt idx="148" formatCode="0.00">
                  <c:v>745.71360189150005</c:v>
                </c:pt>
                <c:pt idx="149" formatCode="0.00">
                  <c:v>745.71360189150005</c:v>
                </c:pt>
                <c:pt idx="150" formatCode="0.00">
                  <c:v>757.2878706570001</c:v>
                </c:pt>
                <c:pt idx="151" formatCode="0.00">
                  <c:v>757.2878706570001</c:v>
                </c:pt>
                <c:pt idx="152" formatCode="0.00">
                  <c:v>757.2878706570001</c:v>
                </c:pt>
                <c:pt idx="153" formatCode="0.00">
                  <c:v>757.2878706570001</c:v>
                </c:pt>
                <c:pt idx="154" formatCode="0.00">
                  <c:v>757.2878706570001</c:v>
                </c:pt>
                <c:pt idx="155" formatCode="0.00">
                  <c:v>774.924851633</c:v>
                </c:pt>
                <c:pt idx="156" formatCode="0.00">
                  <c:v>774.924851633</c:v>
                </c:pt>
                <c:pt idx="157" formatCode="0.00">
                  <c:v>774.924851633</c:v>
                </c:pt>
                <c:pt idx="158" formatCode="0.00">
                  <c:v>774.924851633</c:v>
                </c:pt>
                <c:pt idx="159" formatCode="0.00">
                  <c:v>774.924851633</c:v>
                </c:pt>
                <c:pt idx="160" formatCode="0.00">
                  <c:v>782.64103081000007</c:v>
                </c:pt>
                <c:pt idx="161" formatCode="0.00">
                  <c:v>782.64103081000007</c:v>
                </c:pt>
                <c:pt idx="162" formatCode="0.00">
                  <c:v>782.64103081000007</c:v>
                </c:pt>
                <c:pt idx="163" formatCode="0.00">
                  <c:v>782.64103081000007</c:v>
                </c:pt>
                <c:pt idx="164" formatCode="0.00">
                  <c:v>782.64103081000007</c:v>
                </c:pt>
                <c:pt idx="165" formatCode="0.00">
                  <c:v>769.41329507800003</c:v>
                </c:pt>
                <c:pt idx="166" formatCode="0.00">
                  <c:v>769.41329507800003</c:v>
                </c:pt>
                <c:pt idx="167" formatCode="0.00">
                  <c:v>769.41329507800003</c:v>
                </c:pt>
                <c:pt idx="168" formatCode="0.00">
                  <c:v>769.41329507800003</c:v>
                </c:pt>
                <c:pt idx="169" formatCode="0.00">
                  <c:v>769.41329507800003</c:v>
                </c:pt>
                <c:pt idx="170" formatCode="0.00">
                  <c:v>766.93309462825005</c:v>
                </c:pt>
                <c:pt idx="171" formatCode="0.00">
                  <c:v>766.93309462825005</c:v>
                </c:pt>
                <c:pt idx="172" formatCode="0.00">
                  <c:v>766.93309462825005</c:v>
                </c:pt>
                <c:pt idx="173" formatCode="0.00">
                  <c:v>766.93309462825005</c:v>
                </c:pt>
                <c:pt idx="174" formatCode="0.00">
                  <c:v>766.93309462825005</c:v>
                </c:pt>
                <c:pt idx="175" formatCode="0.00">
                  <c:v>772.72022901100001</c:v>
                </c:pt>
                <c:pt idx="176" formatCode="0.00">
                  <c:v>772.72022901100001</c:v>
                </c:pt>
                <c:pt idx="177" formatCode="0.00">
                  <c:v>772.72022901100001</c:v>
                </c:pt>
                <c:pt idx="178" formatCode="0.00">
                  <c:v>772.72022901100001</c:v>
                </c:pt>
                <c:pt idx="179" formatCode="0.00">
                  <c:v>772.72022901100001</c:v>
                </c:pt>
                <c:pt idx="180" formatCode="0.00">
                  <c:v>780.43640818800009</c:v>
                </c:pt>
                <c:pt idx="181" formatCode="0.00">
                  <c:v>780.43640818800009</c:v>
                </c:pt>
                <c:pt idx="182" formatCode="0.00">
                  <c:v>780.43640818800009</c:v>
                </c:pt>
                <c:pt idx="183" formatCode="0.00">
                  <c:v>780.43640818800009</c:v>
                </c:pt>
                <c:pt idx="184" formatCode="0.00">
                  <c:v>780.43640818800009</c:v>
                </c:pt>
                <c:pt idx="185" formatCode="0.00">
                  <c:v>776.30274077175011</c:v>
                </c:pt>
                <c:pt idx="186" formatCode="0.00">
                  <c:v>776.30274077175011</c:v>
                </c:pt>
                <c:pt idx="187" formatCode="0.00">
                  <c:v>776.30274077175011</c:v>
                </c:pt>
                <c:pt idx="188" formatCode="0.00">
                  <c:v>776.30274077175011</c:v>
                </c:pt>
                <c:pt idx="189" formatCode="0.00">
                  <c:v>776.30274077175011</c:v>
                </c:pt>
                <c:pt idx="190" formatCode="0.00">
                  <c:v>767.20867245600004</c:v>
                </c:pt>
                <c:pt idx="191" formatCode="0.00">
                  <c:v>767.20867245600004</c:v>
                </c:pt>
                <c:pt idx="192" formatCode="0.00">
                  <c:v>767.20867245600004</c:v>
                </c:pt>
                <c:pt idx="193" formatCode="0.00">
                  <c:v>767.20867245600004</c:v>
                </c:pt>
                <c:pt idx="194" formatCode="0.00">
                  <c:v>758.11460414025009</c:v>
                </c:pt>
                <c:pt idx="195" formatCode="0.00">
                  <c:v>758.11460414025009</c:v>
                </c:pt>
                <c:pt idx="196" formatCode="0.00">
                  <c:v>758.11460414025009</c:v>
                </c:pt>
                <c:pt idx="197" formatCode="0.00">
                  <c:v>758.11460414025009</c:v>
                </c:pt>
                <c:pt idx="198" formatCode="0.00">
                  <c:v>758.11460414025009</c:v>
                </c:pt>
                <c:pt idx="199" formatCode="0.00">
                  <c:v>738.54857837000009</c:v>
                </c:pt>
                <c:pt idx="200" formatCode="0.00">
                  <c:v>738.54857837000009</c:v>
                </c:pt>
                <c:pt idx="201" formatCode="0.00">
                  <c:v>738.54857837000009</c:v>
                </c:pt>
                <c:pt idx="202" formatCode="0.00">
                  <c:v>738.54857837000009</c:v>
                </c:pt>
                <c:pt idx="203" formatCode="0.00">
                  <c:v>738.54857837000009</c:v>
                </c:pt>
                <c:pt idx="204" formatCode="0.00">
                  <c:v>724.76968698250005</c:v>
                </c:pt>
                <c:pt idx="205" formatCode="0.00">
                  <c:v>724.76968698250005</c:v>
                </c:pt>
                <c:pt idx="206" formatCode="0.00">
                  <c:v>724.76968698250005</c:v>
                </c:pt>
                <c:pt idx="207" formatCode="0.00">
                  <c:v>724.76968698250005</c:v>
                </c:pt>
                <c:pt idx="208" formatCode="0.00">
                  <c:v>724.76968698250005</c:v>
                </c:pt>
                <c:pt idx="209" formatCode="0.00">
                  <c:v>699.96768248500007</c:v>
                </c:pt>
                <c:pt idx="210" formatCode="0.00">
                  <c:v>699.96768248500007</c:v>
                </c:pt>
                <c:pt idx="211" formatCode="0.00">
                  <c:v>699.96768248500007</c:v>
                </c:pt>
                <c:pt idx="212" formatCode="0.00">
                  <c:v>699.96768248500007</c:v>
                </c:pt>
                <c:pt idx="213" formatCode="0.00">
                  <c:v>699.96768248500007</c:v>
                </c:pt>
                <c:pt idx="214" formatCode="0.00">
                  <c:v>680.95281237025006</c:v>
                </c:pt>
                <c:pt idx="215" formatCode="0.00">
                  <c:v>680.95281237025006</c:v>
                </c:pt>
                <c:pt idx="216" formatCode="0.00">
                  <c:v>680.95281237025006</c:v>
                </c:pt>
                <c:pt idx="217" formatCode="0.00">
                  <c:v>680.95281237025006</c:v>
                </c:pt>
                <c:pt idx="218" formatCode="0.00">
                  <c:v>680.95281237025006</c:v>
                </c:pt>
                <c:pt idx="219" formatCode="0.00">
                  <c:v>654.22176307850009</c:v>
                </c:pt>
                <c:pt idx="220" formatCode="0.00">
                  <c:v>654.22176307850009</c:v>
                </c:pt>
                <c:pt idx="221" formatCode="0.00">
                  <c:v>654.22176307850009</c:v>
                </c:pt>
                <c:pt idx="222" formatCode="0.00">
                  <c:v>654.22176307850009</c:v>
                </c:pt>
                <c:pt idx="223" formatCode="0.00">
                  <c:v>654.22176307850009</c:v>
                </c:pt>
                <c:pt idx="224" formatCode="0.00">
                  <c:v>630.52206989199999</c:v>
                </c:pt>
                <c:pt idx="225" formatCode="0.00">
                  <c:v>630.52206989199999</c:v>
                </c:pt>
                <c:pt idx="226" formatCode="0.00">
                  <c:v>630.52206989199999</c:v>
                </c:pt>
                <c:pt idx="227" formatCode="0.00">
                  <c:v>630.52206989199999</c:v>
                </c:pt>
                <c:pt idx="228" formatCode="0.00">
                  <c:v>630.52206989199999</c:v>
                </c:pt>
                <c:pt idx="229" formatCode="0.00">
                  <c:v>622.80589071500003</c:v>
                </c:pt>
                <c:pt idx="230" formatCode="0.00">
                  <c:v>622.80589071500003</c:v>
                </c:pt>
                <c:pt idx="231" formatCode="0.00">
                  <c:v>622.80589071500003</c:v>
                </c:pt>
                <c:pt idx="232" formatCode="0.00">
                  <c:v>622.80589071500003</c:v>
                </c:pt>
                <c:pt idx="233" formatCode="0.00">
                  <c:v>622.80589071500003</c:v>
                </c:pt>
                <c:pt idx="234" formatCode="0.00">
                  <c:v>590.28770704050009</c:v>
                </c:pt>
                <c:pt idx="235" formatCode="0.00">
                  <c:v>590.28770704050009</c:v>
                </c:pt>
                <c:pt idx="236" formatCode="0.00">
                  <c:v>590.28770704050009</c:v>
                </c:pt>
                <c:pt idx="237" formatCode="0.00">
                  <c:v>590.28770704050009</c:v>
                </c:pt>
                <c:pt idx="238" formatCode="0.00">
                  <c:v>590.28770704050009</c:v>
                </c:pt>
                <c:pt idx="239" formatCode="0.00">
                  <c:v>575.13092651425006</c:v>
                </c:pt>
                <c:pt idx="240" formatCode="0.00">
                  <c:v>575.13092651425006</c:v>
                </c:pt>
                <c:pt idx="241" formatCode="0.00">
                  <c:v>575.13092651425006</c:v>
                </c:pt>
                <c:pt idx="242" formatCode="0.00">
                  <c:v>575.13092651425006</c:v>
                </c:pt>
                <c:pt idx="243" formatCode="0.00">
                  <c:v>575.13092651425006</c:v>
                </c:pt>
                <c:pt idx="244" formatCode="0.00">
                  <c:v>596.90157490650006</c:v>
                </c:pt>
                <c:pt idx="245" formatCode="0.00">
                  <c:v>596.90157490650006</c:v>
                </c:pt>
                <c:pt idx="246" formatCode="0.00">
                  <c:v>596.90157490650006</c:v>
                </c:pt>
                <c:pt idx="247" formatCode="0.00">
                  <c:v>596.90157490650006</c:v>
                </c:pt>
                <c:pt idx="248" formatCode="0.00">
                  <c:v>596.90157490650006</c:v>
                </c:pt>
                <c:pt idx="249" formatCode="0.00">
                  <c:v>594.69695228450007</c:v>
                </c:pt>
                <c:pt idx="250" formatCode="0.00">
                  <c:v>594.69695228450007</c:v>
                </c:pt>
                <c:pt idx="251" formatCode="0.00">
                  <c:v>594.69695228450007</c:v>
                </c:pt>
                <c:pt idx="252" formatCode="0.00">
                  <c:v>594.69695228450007</c:v>
                </c:pt>
                <c:pt idx="253" formatCode="0.00">
                  <c:v>594.69695228450007</c:v>
                </c:pt>
                <c:pt idx="254" formatCode="0.00">
                  <c:v>616.46760067675007</c:v>
                </c:pt>
                <c:pt idx="255" formatCode="0.00">
                  <c:v>616.46760067675007</c:v>
                </c:pt>
                <c:pt idx="256" formatCode="0.00">
                  <c:v>616.46760067675007</c:v>
                </c:pt>
              </c:numCache>
            </c:numRef>
          </c:val>
          <c:smooth val="0"/>
          <c:extLst>
            <c:ext xmlns:c16="http://schemas.microsoft.com/office/drawing/2014/chart" uri="{C3380CC4-5D6E-409C-BE32-E72D297353CC}">
              <c16:uniqueId val="{00000000-D1CA-41F1-9033-8FA25ADF80D7}"/>
            </c:ext>
          </c:extLst>
        </c:ser>
        <c:ser>
          <c:idx val="1"/>
          <c:order val="1"/>
          <c:tx>
            <c:strRef>
              <c:f>'global price comp'!$C$2</c:f>
              <c:strCache>
                <c:ptCount val="1"/>
                <c:pt idx="0">
                  <c:v>NW Europe ex-works</c:v>
                </c:pt>
              </c:strCache>
            </c:strRef>
          </c:tx>
          <c:spPr>
            <a:ln w="28575" cap="rnd">
              <a:solidFill>
                <a:srgbClr val="00B050"/>
              </a:solidFill>
              <a:round/>
            </a:ln>
            <a:effectLst/>
          </c:spPr>
          <c:marker>
            <c:symbol val="none"/>
          </c:marker>
          <c:cat>
            <c:numRef>
              <c:f>'global price comp'!$A$3:$A$259</c:f>
              <c:numCache>
                <c:formatCode>dd\-mmm\-yyyy</c:formatCode>
                <c:ptCount val="257"/>
                <c:pt idx="0">
                  <c:v>43299</c:v>
                </c:pt>
                <c:pt idx="1">
                  <c:v>43300</c:v>
                </c:pt>
                <c:pt idx="2">
                  <c:v>43301</c:v>
                </c:pt>
                <c:pt idx="3">
                  <c:v>43304</c:v>
                </c:pt>
                <c:pt idx="4">
                  <c:v>43305</c:v>
                </c:pt>
                <c:pt idx="5">
                  <c:v>43306</c:v>
                </c:pt>
                <c:pt idx="6">
                  <c:v>43307</c:v>
                </c:pt>
                <c:pt idx="7">
                  <c:v>43308</c:v>
                </c:pt>
                <c:pt idx="8">
                  <c:v>43311</c:v>
                </c:pt>
                <c:pt idx="9">
                  <c:v>43312</c:v>
                </c:pt>
                <c:pt idx="10">
                  <c:v>43313</c:v>
                </c:pt>
                <c:pt idx="11">
                  <c:v>43314</c:v>
                </c:pt>
                <c:pt idx="12">
                  <c:v>43315</c:v>
                </c:pt>
                <c:pt idx="13">
                  <c:v>43318</c:v>
                </c:pt>
                <c:pt idx="14">
                  <c:v>43319</c:v>
                </c:pt>
                <c:pt idx="15">
                  <c:v>43320</c:v>
                </c:pt>
                <c:pt idx="16">
                  <c:v>43322</c:v>
                </c:pt>
                <c:pt idx="17">
                  <c:v>43325</c:v>
                </c:pt>
                <c:pt idx="18">
                  <c:v>43326</c:v>
                </c:pt>
                <c:pt idx="19">
                  <c:v>43327</c:v>
                </c:pt>
                <c:pt idx="20">
                  <c:v>43328</c:v>
                </c:pt>
                <c:pt idx="21">
                  <c:v>43329</c:v>
                </c:pt>
                <c:pt idx="22">
                  <c:v>43332</c:v>
                </c:pt>
                <c:pt idx="23">
                  <c:v>43333</c:v>
                </c:pt>
                <c:pt idx="24">
                  <c:v>43335</c:v>
                </c:pt>
                <c:pt idx="25">
                  <c:v>43336</c:v>
                </c:pt>
                <c:pt idx="26">
                  <c:v>43339</c:v>
                </c:pt>
                <c:pt idx="27">
                  <c:v>43340</c:v>
                </c:pt>
                <c:pt idx="28">
                  <c:v>43341</c:v>
                </c:pt>
                <c:pt idx="29">
                  <c:v>43342</c:v>
                </c:pt>
                <c:pt idx="30">
                  <c:v>43343</c:v>
                </c:pt>
                <c:pt idx="31">
                  <c:v>43346</c:v>
                </c:pt>
                <c:pt idx="32">
                  <c:v>43347</c:v>
                </c:pt>
                <c:pt idx="33">
                  <c:v>43348</c:v>
                </c:pt>
                <c:pt idx="34">
                  <c:v>43349</c:v>
                </c:pt>
                <c:pt idx="35">
                  <c:v>43350</c:v>
                </c:pt>
                <c:pt idx="36">
                  <c:v>43353</c:v>
                </c:pt>
                <c:pt idx="37">
                  <c:v>43354</c:v>
                </c:pt>
                <c:pt idx="38">
                  <c:v>43355</c:v>
                </c:pt>
                <c:pt idx="39">
                  <c:v>43356</c:v>
                </c:pt>
                <c:pt idx="40">
                  <c:v>43357</c:v>
                </c:pt>
                <c:pt idx="41">
                  <c:v>43360</c:v>
                </c:pt>
                <c:pt idx="42">
                  <c:v>43361</c:v>
                </c:pt>
                <c:pt idx="43">
                  <c:v>43362</c:v>
                </c:pt>
                <c:pt idx="44">
                  <c:v>43363</c:v>
                </c:pt>
                <c:pt idx="45">
                  <c:v>43364</c:v>
                </c:pt>
                <c:pt idx="46">
                  <c:v>43367</c:v>
                </c:pt>
                <c:pt idx="47">
                  <c:v>43368</c:v>
                </c:pt>
                <c:pt idx="48">
                  <c:v>43369</c:v>
                </c:pt>
                <c:pt idx="49">
                  <c:v>43370</c:v>
                </c:pt>
                <c:pt idx="50">
                  <c:v>43371</c:v>
                </c:pt>
                <c:pt idx="51">
                  <c:v>43374</c:v>
                </c:pt>
                <c:pt idx="52">
                  <c:v>43375</c:v>
                </c:pt>
                <c:pt idx="53">
                  <c:v>43376</c:v>
                </c:pt>
                <c:pt idx="54">
                  <c:v>43377</c:v>
                </c:pt>
                <c:pt idx="55">
                  <c:v>43378</c:v>
                </c:pt>
                <c:pt idx="56">
                  <c:v>43381</c:v>
                </c:pt>
                <c:pt idx="57">
                  <c:v>43382</c:v>
                </c:pt>
                <c:pt idx="58">
                  <c:v>43383</c:v>
                </c:pt>
                <c:pt idx="59">
                  <c:v>43384</c:v>
                </c:pt>
                <c:pt idx="60">
                  <c:v>43385</c:v>
                </c:pt>
                <c:pt idx="61">
                  <c:v>43388</c:v>
                </c:pt>
                <c:pt idx="62">
                  <c:v>43389</c:v>
                </c:pt>
                <c:pt idx="63">
                  <c:v>43390</c:v>
                </c:pt>
                <c:pt idx="64">
                  <c:v>43391</c:v>
                </c:pt>
                <c:pt idx="65">
                  <c:v>43392</c:v>
                </c:pt>
                <c:pt idx="66">
                  <c:v>43395</c:v>
                </c:pt>
                <c:pt idx="67">
                  <c:v>43396</c:v>
                </c:pt>
                <c:pt idx="68">
                  <c:v>43397</c:v>
                </c:pt>
                <c:pt idx="69">
                  <c:v>43398</c:v>
                </c:pt>
                <c:pt idx="70">
                  <c:v>43399</c:v>
                </c:pt>
                <c:pt idx="71">
                  <c:v>43402</c:v>
                </c:pt>
                <c:pt idx="72">
                  <c:v>43403</c:v>
                </c:pt>
                <c:pt idx="73">
                  <c:v>43404</c:v>
                </c:pt>
                <c:pt idx="74">
                  <c:v>43405</c:v>
                </c:pt>
                <c:pt idx="75">
                  <c:v>43406</c:v>
                </c:pt>
                <c:pt idx="76">
                  <c:v>43409</c:v>
                </c:pt>
                <c:pt idx="77">
                  <c:v>43410</c:v>
                </c:pt>
                <c:pt idx="78">
                  <c:v>43411</c:v>
                </c:pt>
                <c:pt idx="79">
                  <c:v>43412</c:v>
                </c:pt>
                <c:pt idx="80">
                  <c:v>43413</c:v>
                </c:pt>
                <c:pt idx="81">
                  <c:v>43416</c:v>
                </c:pt>
                <c:pt idx="82">
                  <c:v>43417</c:v>
                </c:pt>
                <c:pt idx="83">
                  <c:v>43418</c:v>
                </c:pt>
                <c:pt idx="84">
                  <c:v>43419</c:v>
                </c:pt>
                <c:pt idx="85">
                  <c:v>43420</c:v>
                </c:pt>
                <c:pt idx="86">
                  <c:v>43423</c:v>
                </c:pt>
                <c:pt idx="87">
                  <c:v>43424</c:v>
                </c:pt>
                <c:pt idx="88">
                  <c:v>43425</c:v>
                </c:pt>
                <c:pt idx="89">
                  <c:v>43426</c:v>
                </c:pt>
                <c:pt idx="90">
                  <c:v>43427</c:v>
                </c:pt>
                <c:pt idx="91">
                  <c:v>43430</c:v>
                </c:pt>
                <c:pt idx="92">
                  <c:v>43431</c:v>
                </c:pt>
                <c:pt idx="93">
                  <c:v>43432</c:v>
                </c:pt>
                <c:pt idx="94">
                  <c:v>43433</c:v>
                </c:pt>
                <c:pt idx="95">
                  <c:v>43434</c:v>
                </c:pt>
                <c:pt idx="96">
                  <c:v>43437</c:v>
                </c:pt>
                <c:pt idx="97">
                  <c:v>43438</c:v>
                </c:pt>
                <c:pt idx="98">
                  <c:v>43439</c:v>
                </c:pt>
                <c:pt idx="99">
                  <c:v>43440</c:v>
                </c:pt>
                <c:pt idx="100">
                  <c:v>43441</c:v>
                </c:pt>
                <c:pt idx="101">
                  <c:v>43444</c:v>
                </c:pt>
                <c:pt idx="102">
                  <c:v>43445</c:v>
                </c:pt>
                <c:pt idx="103">
                  <c:v>43446</c:v>
                </c:pt>
                <c:pt idx="104">
                  <c:v>43447</c:v>
                </c:pt>
                <c:pt idx="105">
                  <c:v>43448</c:v>
                </c:pt>
                <c:pt idx="106">
                  <c:v>43451</c:v>
                </c:pt>
                <c:pt idx="107">
                  <c:v>43452</c:v>
                </c:pt>
                <c:pt idx="108">
                  <c:v>43453</c:v>
                </c:pt>
                <c:pt idx="109">
                  <c:v>43454</c:v>
                </c:pt>
                <c:pt idx="110">
                  <c:v>43455</c:v>
                </c:pt>
                <c:pt idx="111">
                  <c:v>43458</c:v>
                </c:pt>
                <c:pt idx="112">
                  <c:v>43460</c:v>
                </c:pt>
                <c:pt idx="113">
                  <c:v>43461</c:v>
                </c:pt>
                <c:pt idx="114">
                  <c:v>43462</c:v>
                </c:pt>
                <c:pt idx="115">
                  <c:v>43465</c:v>
                </c:pt>
                <c:pt idx="116">
                  <c:v>43467</c:v>
                </c:pt>
                <c:pt idx="117">
                  <c:v>43468</c:v>
                </c:pt>
                <c:pt idx="118">
                  <c:v>43469</c:v>
                </c:pt>
                <c:pt idx="119">
                  <c:v>43472</c:v>
                </c:pt>
                <c:pt idx="120">
                  <c:v>43473</c:v>
                </c:pt>
                <c:pt idx="121">
                  <c:v>43474</c:v>
                </c:pt>
                <c:pt idx="122">
                  <c:v>43475</c:v>
                </c:pt>
                <c:pt idx="123">
                  <c:v>43476</c:v>
                </c:pt>
                <c:pt idx="124">
                  <c:v>43479</c:v>
                </c:pt>
                <c:pt idx="125">
                  <c:v>43480</c:v>
                </c:pt>
                <c:pt idx="126">
                  <c:v>43481</c:v>
                </c:pt>
                <c:pt idx="127">
                  <c:v>43482</c:v>
                </c:pt>
                <c:pt idx="128">
                  <c:v>43483</c:v>
                </c:pt>
                <c:pt idx="129">
                  <c:v>43486</c:v>
                </c:pt>
                <c:pt idx="130">
                  <c:v>43487</c:v>
                </c:pt>
                <c:pt idx="131">
                  <c:v>43488</c:v>
                </c:pt>
                <c:pt idx="132">
                  <c:v>43489</c:v>
                </c:pt>
                <c:pt idx="133">
                  <c:v>43490</c:v>
                </c:pt>
                <c:pt idx="134">
                  <c:v>43493</c:v>
                </c:pt>
                <c:pt idx="135">
                  <c:v>43494</c:v>
                </c:pt>
                <c:pt idx="136">
                  <c:v>43495</c:v>
                </c:pt>
                <c:pt idx="137">
                  <c:v>43496</c:v>
                </c:pt>
                <c:pt idx="138">
                  <c:v>43497</c:v>
                </c:pt>
                <c:pt idx="139">
                  <c:v>43500</c:v>
                </c:pt>
                <c:pt idx="140">
                  <c:v>43501</c:v>
                </c:pt>
                <c:pt idx="141">
                  <c:v>43502</c:v>
                </c:pt>
                <c:pt idx="142">
                  <c:v>43503</c:v>
                </c:pt>
                <c:pt idx="143">
                  <c:v>43504</c:v>
                </c:pt>
                <c:pt idx="144">
                  <c:v>43507</c:v>
                </c:pt>
                <c:pt idx="145">
                  <c:v>43508</c:v>
                </c:pt>
                <c:pt idx="146">
                  <c:v>43509</c:v>
                </c:pt>
                <c:pt idx="147">
                  <c:v>43510</c:v>
                </c:pt>
                <c:pt idx="148">
                  <c:v>43511</c:v>
                </c:pt>
                <c:pt idx="149">
                  <c:v>43514</c:v>
                </c:pt>
                <c:pt idx="150">
                  <c:v>43515</c:v>
                </c:pt>
                <c:pt idx="151">
                  <c:v>43516</c:v>
                </c:pt>
                <c:pt idx="152">
                  <c:v>43517</c:v>
                </c:pt>
                <c:pt idx="153">
                  <c:v>43518</c:v>
                </c:pt>
                <c:pt idx="154">
                  <c:v>43521</c:v>
                </c:pt>
                <c:pt idx="155">
                  <c:v>43522</c:v>
                </c:pt>
                <c:pt idx="156">
                  <c:v>43523</c:v>
                </c:pt>
                <c:pt idx="157">
                  <c:v>43524</c:v>
                </c:pt>
                <c:pt idx="158">
                  <c:v>43525</c:v>
                </c:pt>
                <c:pt idx="159">
                  <c:v>43528</c:v>
                </c:pt>
                <c:pt idx="160">
                  <c:v>43529</c:v>
                </c:pt>
                <c:pt idx="161">
                  <c:v>43530</c:v>
                </c:pt>
                <c:pt idx="162">
                  <c:v>43531</c:v>
                </c:pt>
                <c:pt idx="163">
                  <c:v>43532</c:v>
                </c:pt>
                <c:pt idx="164">
                  <c:v>43535</c:v>
                </c:pt>
                <c:pt idx="165">
                  <c:v>43536</c:v>
                </c:pt>
                <c:pt idx="166">
                  <c:v>43537</c:v>
                </c:pt>
                <c:pt idx="167">
                  <c:v>43538</c:v>
                </c:pt>
                <c:pt idx="168">
                  <c:v>43539</c:v>
                </c:pt>
                <c:pt idx="169">
                  <c:v>43542</c:v>
                </c:pt>
                <c:pt idx="170">
                  <c:v>43543</c:v>
                </c:pt>
                <c:pt idx="171">
                  <c:v>43544</c:v>
                </c:pt>
                <c:pt idx="172">
                  <c:v>43545</c:v>
                </c:pt>
                <c:pt idx="173">
                  <c:v>43546</c:v>
                </c:pt>
                <c:pt idx="174">
                  <c:v>43549</c:v>
                </c:pt>
                <c:pt idx="175">
                  <c:v>43550</c:v>
                </c:pt>
                <c:pt idx="176">
                  <c:v>43551</c:v>
                </c:pt>
                <c:pt idx="177">
                  <c:v>43552</c:v>
                </c:pt>
                <c:pt idx="178">
                  <c:v>43553</c:v>
                </c:pt>
                <c:pt idx="179">
                  <c:v>43556</c:v>
                </c:pt>
                <c:pt idx="180">
                  <c:v>43557</c:v>
                </c:pt>
                <c:pt idx="181">
                  <c:v>43558</c:v>
                </c:pt>
                <c:pt idx="182">
                  <c:v>43559</c:v>
                </c:pt>
                <c:pt idx="183">
                  <c:v>43560</c:v>
                </c:pt>
                <c:pt idx="184">
                  <c:v>43563</c:v>
                </c:pt>
                <c:pt idx="185">
                  <c:v>43564</c:v>
                </c:pt>
                <c:pt idx="186">
                  <c:v>43565</c:v>
                </c:pt>
                <c:pt idx="187">
                  <c:v>43566</c:v>
                </c:pt>
                <c:pt idx="188">
                  <c:v>43567</c:v>
                </c:pt>
                <c:pt idx="189">
                  <c:v>43570</c:v>
                </c:pt>
                <c:pt idx="190">
                  <c:v>43571</c:v>
                </c:pt>
                <c:pt idx="191">
                  <c:v>43572</c:v>
                </c:pt>
                <c:pt idx="192">
                  <c:v>43573</c:v>
                </c:pt>
                <c:pt idx="193">
                  <c:v>43577</c:v>
                </c:pt>
                <c:pt idx="194">
                  <c:v>43578</c:v>
                </c:pt>
                <c:pt idx="195">
                  <c:v>43579</c:v>
                </c:pt>
                <c:pt idx="196">
                  <c:v>43580</c:v>
                </c:pt>
                <c:pt idx="197">
                  <c:v>43581</c:v>
                </c:pt>
                <c:pt idx="198">
                  <c:v>43584</c:v>
                </c:pt>
                <c:pt idx="199">
                  <c:v>43585</c:v>
                </c:pt>
                <c:pt idx="200">
                  <c:v>43586</c:v>
                </c:pt>
                <c:pt idx="201">
                  <c:v>43587</c:v>
                </c:pt>
                <c:pt idx="202">
                  <c:v>43588</c:v>
                </c:pt>
                <c:pt idx="203">
                  <c:v>43591</c:v>
                </c:pt>
                <c:pt idx="204">
                  <c:v>43592</c:v>
                </c:pt>
                <c:pt idx="205">
                  <c:v>43593</c:v>
                </c:pt>
                <c:pt idx="206">
                  <c:v>43594</c:v>
                </c:pt>
                <c:pt idx="207">
                  <c:v>43595</c:v>
                </c:pt>
                <c:pt idx="208">
                  <c:v>43598</c:v>
                </c:pt>
                <c:pt idx="209">
                  <c:v>43599</c:v>
                </c:pt>
                <c:pt idx="210">
                  <c:v>43600</c:v>
                </c:pt>
                <c:pt idx="211">
                  <c:v>43601</c:v>
                </c:pt>
                <c:pt idx="212">
                  <c:v>43602</c:v>
                </c:pt>
                <c:pt idx="213">
                  <c:v>43605</c:v>
                </c:pt>
                <c:pt idx="214">
                  <c:v>43606</c:v>
                </c:pt>
                <c:pt idx="215">
                  <c:v>43607</c:v>
                </c:pt>
                <c:pt idx="216">
                  <c:v>43608</c:v>
                </c:pt>
                <c:pt idx="217">
                  <c:v>43609</c:v>
                </c:pt>
                <c:pt idx="218">
                  <c:v>43612</c:v>
                </c:pt>
                <c:pt idx="219">
                  <c:v>43613</c:v>
                </c:pt>
                <c:pt idx="220">
                  <c:v>43614</c:v>
                </c:pt>
                <c:pt idx="221">
                  <c:v>43615</c:v>
                </c:pt>
                <c:pt idx="222">
                  <c:v>43616</c:v>
                </c:pt>
                <c:pt idx="223">
                  <c:v>43619</c:v>
                </c:pt>
                <c:pt idx="224">
                  <c:v>43620</c:v>
                </c:pt>
                <c:pt idx="225">
                  <c:v>43621</c:v>
                </c:pt>
                <c:pt idx="226">
                  <c:v>43622</c:v>
                </c:pt>
                <c:pt idx="227">
                  <c:v>43623</c:v>
                </c:pt>
                <c:pt idx="228">
                  <c:v>43626</c:v>
                </c:pt>
                <c:pt idx="229">
                  <c:v>43627</c:v>
                </c:pt>
                <c:pt idx="230">
                  <c:v>43628</c:v>
                </c:pt>
                <c:pt idx="231">
                  <c:v>43629</c:v>
                </c:pt>
                <c:pt idx="232">
                  <c:v>43630</c:v>
                </c:pt>
                <c:pt idx="233">
                  <c:v>43633</c:v>
                </c:pt>
                <c:pt idx="234">
                  <c:v>43634</c:v>
                </c:pt>
                <c:pt idx="235">
                  <c:v>43635</c:v>
                </c:pt>
                <c:pt idx="236">
                  <c:v>43636</c:v>
                </c:pt>
                <c:pt idx="237">
                  <c:v>43637</c:v>
                </c:pt>
                <c:pt idx="238">
                  <c:v>43640</c:v>
                </c:pt>
                <c:pt idx="239">
                  <c:v>43641</c:v>
                </c:pt>
                <c:pt idx="240">
                  <c:v>43642</c:v>
                </c:pt>
                <c:pt idx="241">
                  <c:v>43643</c:v>
                </c:pt>
                <c:pt idx="242">
                  <c:v>43644</c:v>
                </c:pt>
                <c:pt idx="243">
                  <c:v>43647</c:v>
                </c:pt>
                <c:pt idx="244">
                  <c:v>43648</c:v>
                </c:pt>
                <c:pt idx="245">
                  <c:v>43649</c:v>
                </c:pt>
                <c:pt idx="246">
                  <c:v>43650</c:v>
                </c:pt>
                <c:pt idx="247">
                  <c:v>43651</c:v>
                </c:pt>
                <c:pt idx="248">
                  <c:v>43654</c:v>
                </c:pt>
                <c:pt idx="249">
                  <c:v>43655</c:v>
                </c:pt>
                <c:pt idx="250">
                  <c:v>43656</c:v>
                </c:pt>
                <c:pt idx="251">
                  <c:v>43657</c:v>
                </c:pt>
                <c:pt idx="252">
                  <c:v>43658</c:v>
                </c:pt>
                <c:pt idx="253">
                  <c:v>43661</c:v>
                </c:pt>
                <c:pt idx="254">
                  <c:v>43662</c:v>
                </c:pt>
                <c:pt idx="255">
                  <c:v>43663</c:v>
                </c:pt>
                <c:pt idx="256">
                  <c:v>43664</c:v>
                </c:pt>
              </c:numCache>
            </c:numRef>
          </c:cat>
          <c:val>
            <c:numRef>
              <c:f>'global price comp'!$C$3:$C$259</c:f>
              <c:numCache>
                <c:formatCode>General</c:formatCode>
                <c:ptCount val="257"/>
                <c:pt idx="81" formatCode="0.00">
                  <c:v>535</c:v>
                </c:pt>
                <c:pt idx="82" formatCode="0.00">
                  <c:v>535</c:v>
                </c:pt>
                <c:pt idx="83" formatCode="0.00">
                  <c:v>533.25</c:v>
                </c:pt>
                <c:pt idx="84" formatCode="0.00">
                  <c:v>533.25</c:v>
                </c:pt>
                <c:pt idx="85" formatCode="0.00">
                  <c:v>533.25</c:v>
                </c:pt>
                <c:pt idx="86" formatCode="0.00">
                  <c:v>535.75</c:v>
                </c:pt>
                <c:pt idx="87" formatCode="0.00">
                  <c:v>535</c:v>
                </c:pt>
                <c:pt idx="88" formatCode="0.00">
                  <c:v>535</c:v>
                </c:pt>
                <c:pt idx="89" formatCode="0.00">
                  <c:v>534</c:v>
                </c:pt>
                <c:pt idx="90" formatCode="0.00">
                  <c:v>534</c:v>
                </c:pt>
                <c:pt idx="91" formatCode="0.00">
                  <c:v>534.5</c:v>
                </c:pt>
                <c:pt idx="92" formatCode="0.00">
                  <c:v>534.5</c:v>
                </c:pt>
                <c:pt idx="93" formatCode="0.00">
                  <c:v>534.25</c:v>
                </c:pt>
                <c:pt idx="94" formatCode="0.00">
                  <c:v>534.25</c:v>
                </c:pt>
                <c:pt idx="95" formatCode="0.00">
                  <c:v>535.25</c:v>
                </c:pt>
                <c:pt idx="96" formatCode="0.00">
                  <c:v>534.75</c:v>
                </c:pt>
                <c:pt idx="97" formatCode="0.00">
                  <c:v>534.75</c:v>
                </c:pt>
                <c:pt idx="98" formatCode="0.00">
                  <c:v>533.75</c:v>
                </c:pt>
                <c:pt idx="99" formatCode="0.00">
                  <c:v>533.75</c:v>
                </c:pt>
                <c:pt idx="100" formatCode="0.00">
                  <c:v>531.5</c:v>
                </c:pt>
                <c:pt idx="101" formatCode="0.00">
                  <c:v>530.25</c:v>
                </c:pt>
                <c:pt idx="102" formatCode="0.00">
                  <c:v>530.25</c:v>
                </c:pt>
                <c:pt idx="103" formatCode="0.00">
                  <c:v>530.5</c:v>
                </c:pt>
                <c:pt idx="104" formatCode="0.00">
                  <c:v>530.5</c:v>
                </c:pt>
                <c:pt idx="105" formatCode="0.00">
                  <c:v>527.5</c:v>
                </c:pt>
                <c:pt idx="106" formatCode="0.00">
                  <c:v>526.25</c:v>
                </c:pt>
                <c:pt idx="107" formatCode="0.00">
                  <c:v>521.25</c:v>
                </c:pt>
                <c:pt idx="108" formatCode="0.00">
                  <c:v>519.5</c:v>
                </c:pt>
                <c:pt idx="109" formatCode="0.00">
                  <c:v>519.5</c:v>
                </c:pt>
                <c:pt idx="110" formatCode="0.00">
                  <c:v>519.5</c:v>
                </c:pt>
                <c:pt idx="111" formatCode="0.00">
                  <c:v>519.5</c:v>
                </c:pt>
                <c:pt idx="112">
                  <c:v>519.5</c:v>
                </c:pt>
                <c:pt idx="113" formatCode="0.00">
                  <c:v>519.5</c:v>
                </c:pt>
                <c:pt idx="114" formatCode="0.00">
                  <c:v>519.5</c:v>
                </c:pt>
                <c:pt idx="115" formatCode="0.00">
                  <c:v>519.5</c:v>
                </c:pt>
                <c:pt idx="116" formatCode="0.00">
                  <c:v>519.5</c:v>
                </c:pt>
                <c:pt idx="117" formatCode="0.00">
                  <c:v>519.5</c:v>
                </c:pt>
                <c:pt idx="118" formatCode="0.00">
                  <c:v>519.5</c:v>
                </c:pt>
                <c:pt idx="119" formatCode="0.00">
                  <c:v>518.75</c:v>
                </c:pt>
                <c:pt idx="120" formatCode="0.00">
                  <c:v>518.75</c:v>
                </c:pt>
                <c:pt idx="121" formatCode="0.00">
                  <c:v>517.25</c:v>
                </c:pt>
                <c:pt idx="122" formatCode="0.00">
                  <c:v>517</c:v>
                </c:pt>
                <c:pt idx="123" formatCode="0.00">
                  <c:v>517</c:v>
                </c:pt>
                <c:pt idx="124" formatCode="0.00">
                  <c:v>517</c:v>
                </c:pt>
                <c:pt idx="125" formatCode="0.00">
                  <c:v>513.25</c:v>
                </c:pt>
                <c:pt idx="126" formatCode="0.00">
                  <c:v>513.25</c:v>
                </c:pt>
                <c:pt idx="127" formatCode="0.00">
                  <c:v>511.25</c:v>
                </c:pt>
                <c:pt idx="128" formatCode="0.00">
                  <c:v>510</c:v>
                </c:pt>
                <c:pt idx="129" formatCode="0.00">
                  <c:v>510</c:v>
                </c:pt>
                <c:pt idx="130" formatCode="0.00">
                  <c:v>510.25</c:v>
                </c:pt>
                <c:pt idx="131" formatCode="0.00">
                  <c:v>510.25</c:v>
                </c:pt>
                <c:pt idx="132" formatCode="0.00">
                  <c:v>510.25</c:v>
                </c:pt>
                <c:pt idx="133" formatCode="0.00">
                  <c:v>510.25</c:v>
                </c:pt>
                <c:pt idx="134" formatCode="0.00">
                  <c:v>506.5</c:v>
                </c:pt>
                <c:pt idx="135" formatCode="0.00">
                  <c:v>505.5</c:v>
                </c:pt>
                <c:pt idx="136" formatCode="0.00">
                  <c:v>504.25</c:v>
                </c:pt>
                <c:pt idx="137" formatCode="0.00">
                  <c:v>503</c:v>
                </c:pt>
                <c:pt idx="138" formatCode="0.00">
                  <c:v>503</c:v>
                </c:pt>
                <c:pt idx="139" formatCode="0.00">
                  <c:v>503.75</c:v>
                </c:pt>
                <c:pt idx="140" formatCode="0.00">
                  <c:v>504.5</c:v>
                </c:pt>
                <c:pt idx="141" formatCode="0.00">
                  <c:v>505</c:v>
                </c:pt>
                <c:pt idx="142" formatCode="0.00">
                  <c:v>505.25</c:v>
                </c:pt>
                <c:pt idx="143" formatCode="0.00">
                  <c:v>505.25</c:v>
                </c:pt>
                <c:pt idx="144" formatCode="0.00">
                  <c:v>505.25</c:v>
                </c:pt>
                <c:pt idx="145" formatCode="0.00">
                  <c:v>506</c:v>
                </c:pt>
                <c:pt idx="146" formatCode="0.00">
                  <c:v>508.5</c:v>
                </c:pt>
                <c:pt idx="147" formatCode="0.00">
                  <c:v>508.5</c:v>
                </c:pt>
                <c:pt idx="148" formatCode="0.00">
                  <c:v>508.5</c:v>
                </c:pt>
                <c:pt idx="149" formatCode="0.00">
                  <c:v>508.25</c:v>
                </c:pt>
                <c:pt idx="150" formatCode="0.00">
                  <c:v>508</c:v>
                </c:pt>
                <c:pt idx="151" formatCode="0.00">
                  <c:v>508</c:v>
                </c:pt>
                <c:pt idx="152" formatCode="0.00">
                  <c:v>508.25</c:v>
                </c:pt>
                <c:pt idx="153" formatCode="0.00">
                  <c:v>508.25</c:v>
                </c:pt>
                <c:pt idx="154" formatCode="0.00">
                  <c:v>508.25</c:v>
                </c:pt>
                <c:pt idx="155" formatCode="0.00">
                  <c:v>508.25</c:v>
                </c:pt>
                <c:pt idx="156" formatCode="0.00">
                  <c:v>508.25</c:v>
                </c:pt>
                <c:pt idx="157" formatCode="0.00">
                  <c:v>507.25</c:v>
                </c:pt>
                <c:pt idx="158" formatCode="0.00">
                  <c:v>507.25</c:v>
                </c:pt>
                <c:pt idx="159" formatCode="0.00">
                  <c:v>507.25</c:v>
                </c:pt>
                <c:pt idx="160" formatCode="0.00">
                  <c:v>507.5</c:v>
                </c:pt>
                <c:pt idx="161" formatCode="0.00">
                  <c:v>507.5</c:v>
                </c:pt>
                <c:pt idx="162" formatCode="0.00">
                  <c:v>507.75</c:v>
                </c:pt>
                <c:pt idx="163" formatCode="0.00">
                  <c:v>507.75</c:v>
                </c:pt>
                <c:pt idx="164" formatCode="0.00">
                  <c:v>506.5</c:v>
                </c:pt>
                <c:pt idx="165" formatCode="0.00">
                  <c:v>507.5</c:v>
                </c:pt>
                <c:pt idx="166" formatCode="0.00">
                  <c:v>507.5</c:v>
                </c:pt>
                <c:pt idx="167" formatCode="0.00">
                  <c:v>507.5</c:v>
                </c:pt>
                <c:pt idx="168" formatCode="0.00">
                  <c:v>508.5</c:v>
                </c:pt>
                <c:pt idx="169" formatCode="0.00">
                  <c:v>508.5</c:v>
                </c:pt>
                <c:pt idx="170" formatCode="0.00">
                  <c:v>508.5</c:v>
                </c:pt>
                <c:pt idx="171" formatCode="0.00">
                  <c:v>507.5</c:v>
                </c:pt>
                <c:pt idx="172" formatCode="0.00">
                  <c:v>507.5</c:v>
                </c:pt>
                <c:pt idx="173" formatCode="0.00">
                  <c:v>507.5</c:v>
                </c:pt>
                <c:pt idx="174" formatCode="0.00">
                  <c:v>505.75</c:v>
                </c:pt>
                <c:pt idx="175" formatCode="0.00">
                  <c:v>507.5</c:v>
                </c:pt>
                <c:pt idx="176" formatCode="0.00">
                  <c:v>507.75</c:v>
                </c:pt>
                <c:pt idx="177" formatCode="0.00">
                  <c:v>506.75</c:v>
                </c:pt>
                <c:pt idx="178" formatCode="0.00">
                  <c:v>506.75</c:v>
                </c:pt>
                <c:pt idx="179" formatCode="0.00">
                  <c:v>506.75</c:v>
                </c:pt>
                <c:pt idx="180" formatCode="0.00">
                  <c:v>501</c:v>
                </c:pt>
                <c:pt idx="181" formatCode="0.00">
                  <c:v>499.75</c:v>
                </c:pt>
                <c:pt idx="182" formatCode="0.00">
                  <c:v>499.75</c:v>
                </c:pt>
                <c:pt idx="183" formatCode="0.00">
                  <c:v>496.5</c:v>
                </c:pt>
                <c:pt idx="184" formatCode="0.00">
                  <c:v>496.5</c:v>
                </c:pt>
                <c:pt idx="185" formatCode="0.00">
                  <c:v>495.75</c:v>
                </c:pt>
                <c:pt idx="186" formatCode="0.00">
                  <c:v>495.75</c:v>
                </c:pt>
                <c:pt idx="187" formatCode="0.00">
                  <c:v>495</c:v>
                </c:pt>
                <c:pt idx="188" formatCode="0.00">
                  <c:v>492.75</c:v>
                </c:pt>
                <c:pt idx="189" formatCode="0.00">
                  <c:v>492.75</c:v>
                </c:pt>
                <c:pt idx="190" formatCode="0.00">
                  <c:v>491.75</c:v>
                </c:pt>
                <c:pt idx="191" formatCode="0.00">
                  <c:v>490</c:v>
                </c:pt>
                <c:pt idx="192" formatCode="0.00">
                  <c:v>489</c:v>
                </c:pt>
                <c:pt idx="193">
                  <c:v>489</c:v>
                </c:pt>
                <c:pt idx="194" formatCode="0.00">
                  <c:v>489</c:v>
                </c:pt>
                <c:pt idx="195" formatCode="0.00">
                  <c:v>487.25</c:v>
                </c:pt>
                <c:pt idx="196" formatCode="0.00">
                  <c:v>487.25</c:v>
                </c:pt>
                <c:pt idx="197" formatCode="0.00">
                  <c:v>482.5</c:v>
                </c:pt>
                <c:pt idx="198" formatCode="0.00">
                  <c:v>482.5</c:v>
                </c:pt>
                <c:pt idx="199" formatCode="0.00">
                  <c:v>482.5</c:v>
                </c:pt>
                <c:pt idx="200" formatCode="0.00">
                  <c:v>479</c:v>
                </c:pt>
                <c:pt idx="201" formatCode="0.00">
                  <c:v>479</c:v>
                </c:pt>
                <c:pt idx="202" formatCode="0.00">
                  <c:v>479</c:v>
                </c:pt>
                <c:pt idx="203">
                  <c:v>479</c:v>
                </c:pt>
                <c:pt idx="204" formatCode="0.00">
                  <c:v>474.75</c:v>
                </c:pt>
                <c:pt idx="205" formatCode="0.00">
                  <c:v>475.75</c:v>
                </c:pt>
                <c:pt idx="206" formatCode="0.00">
                  <c:v>475.5</c:v>
                </c:pt>
                <c:pt idx="207" formatCode="0.00">
                  <c:v>474</c:v>
                </c:pt>
                <c:pt idx="208" formatCode="0.00">
                  <c:v>474</c:v>
                </c:pt>
                <c:pt idx="209" formatCode="0.00">
                  <c:v>474</c:v>
                </c:pt>
                <c:pt idx="210" formatCode="0.00">
                  <c:v>474</c:v>
                </c:pt>
                <c:pt idx="211" formatCode="0.00">
                  <c:v>474</c:v>
                </c:pt>
                <c:pt idx="212" formatCode="0.00">
                  <c:v>470.5</c:v>
                </c:pt>
                <c:pt idx="213" formatCode="0.00">
                  <c:v>470.75</c:v>
                </c:pt>
                <c:pt idx="214" formatCode="0.00">
                  <c:v>470.5</c:v>
                </c:pt>
                <c:pt idx="215" formatCode="0.00">
                  <c:v>470.5</c:v>
                </c:pt>
                <c:pt idx="216" formatCode="0.00">
                  <c:v>468.5</c:v>
                </c:pt>
                <c:pt idx="217" formatCode="0.00">
                  <c:v>468.75</c:v>
                </c:pt>
                <c:pt idx="218">
                  <c:v>468.75</c:v>
                </c:pt>
                <c:pt idx="219" formatCode="0.00">
                  <c:v>470.75</c:v>
                </c:pt>
                <c:pt idx="220" formatCode="0.00">
                  <c:v>470.75</c:v>
                </c:pt>
                <c:pt idx="221" formatCode="0.00">
                  <c:v>474.75</c:v>
                </c:pt>
                <c:pt idx="222" formatCode="0.00">
                  <c:v>476</c:v>
                </c:pt>
                <c:pt idx="223" formatCode="0.00">
                  <c:v>476</c:v>
                </c:pt>
                <c:pt idx="224" formatCode="0.00">
                  <c:v>478.75</c:v>
                </c:pt>
                <c:pt idx="225" formatCode="0.00">
                  <c:v>479.75</c:v>
                </c:pt>
                <c:pt idx="226" formatCode="0.00">
                  <c:v>479.75</c:v>
                </c:pt>
                <c:pt idx="227" formatCode="0.00">
                  <c:v>478.5</c:v>
                </c:pt>
                <c:pt idx="228" formatCode="0.00">
                  <c:v>478.5</c:v>
                </c:pt>
                <c:pt idx="229" formatCode="0.00">
                  <c:v>478.5</c:v>
                </c:pt>
                <c:pt idx="230" formatCode="0.00">
                  <c:v>479.5</c:v>
                </c:pt>
                <c:pt idx="231" formatCode="0.00">
                  <c:v>478.5</c:v>
                </c:pt>
                <c:pt idx="232" formatCode="0.00">
                  <c:v>477.5</c:v>
                </c:pt>
                <c:pt idx="233" formatCode="0.00">
                  <c:v>477.5</c:v>
                </c:pt>
                <c:pt idx="234" formatCode="0.00">
                  <c:v>478.25</c:v>
                </c:pt>
                <c:pt idx="235" formatCode="0.00">
                  <c:v>477.5</c:v>
                </c:pt>
                <c:pt idx="236" formatCode="0.00">
                  <c:v>478</c:v>
                </c:pt>
                <c:pt idx="237" formatCode="0.00">
                  <c:v>477.5</c:v>
                </c:pt>
                <c:pt idx="238" formatCode="0.00">
                  <c:v>476.75</c:v>
                </c:pt>
                <c:pt idx="239" formatCode="0.00">
                  <c:v>477.75</c:v>
                </c:pt>
                <c:pt idx="240" formatCode="0.00">
                  <c:v>477.75</c:v>
                </c:pt>
                <c:pt idx="241" formatCode="0.00">
                  <c:v>478</c:v>
                </c:pt>
                <c:pt idx="242" formatCode="0.00">
                  <c:v>477.25</c:v>
                </c:pt>
                <c:pt idx="243" formatCode="0.00">
                  <c:v>477</c:v>
                </c:pt>
                <c:pt idx="244" formatCode="0.00">
                  <c:v>477.25</c:v>
                </c:pt>
                <c:pt idx="245" formatCode="0.00">
                  <c:v>475</c:v>
                </c:pt>
                <c:pt idx="246" formatCode="0.00">
                  <c:v>475</c:v>
                </c:pt>
                <c:pt idx="247" formatCode="0.00">
                  <c:v>475</c:v>
                </c:pt>
                <c:pt idx="248" formatCode="0.00">
                  <c:v>474.25</c:v>
                </c:pt>
                <c:pt idx="249" formatCode="0.00">
                  <c:v>475.25</c:v>
                </c:pt>
                <c:pt idx="250" formatCode="0.00">
                  <c:v>475.25</c:v>
                </c:pt>
                <c:pt idx="251" formatCode="0.00">
                  <c:v>475.25</c:v>
                </c:pt>
                <c:pt idx="252" formatCode="0.00">
                  <c:v>474.75</c:v>
                </c:pt>
                <c:pt idx="253" formatCode="0.00">
                  <c:v>474.75</c:v>
                </c:pt>
                <c:pt idx="254" formatCode="0.00">
                  <c:v>474.75</c:v>
                </c:pt>
                <c:pt idx="255" formatCode="0.00">
                  <c:v>474.75</c:v>
                </c:pt>
                <c:pt idx="256">
                  <c:v>474.5</c:v>
                </c:pt>
              </c:numCache>
            </c:numRef>
          </c:val>
          <c:smooth val="0"/>
          <c:extLst>
            <c:ext xmlns:c16="http://schemas.microsoft.com/office/drawing/2014/chart" uri="{C3380CC4-5D6E-409C-BE32-E72D297353CC}">
              <c16:uniqueId val="{00000001-D1CA-41F1-9033-8FA25ADF80D7}"/>
            </c:ext>
          </c:extLst>
        </c:ser>
        <c:ser>
          <c:idx val="2"/>
          <c:order val="2"/>
          <c:tx>
            <c:strRef>
              <c:f>'global price comp'!$D$2</c:f>
              <c:strCache>
                <c:ptCount val="1"/>
                <c:pt idx="0">
                  <c:v>Tianjin fob</c:v>
                </c:pt>
              </c:strCache>
            </c:strRef>
          </c:tx>
          <c:spPr>
            <a:ln w="28575" cap="rnd">
              <a:solidFill>
                <a:srgbClr val="7030A0"/>
              </a:solidFill>
              <a:round/>
            </a:ln>
            <a:effectLst/>
          </c:spPr>
          <c:marker>
            <c:symbol val="none"/>
          </c:marker>
          <c:cat>
            <c:numRef>
              <c:f>'global price comp'!$A$3:$A$259</c:f>
              <c:numCache>
                <c:formatCode>dd\-mmm\-yyyy</c:formatCode>
                <c:ptCount val="257"/>
                <c:pt idx="0">
                  <c:v>43299</c:v>
                </c:pt>
                <c:pt idx="1">
                  <c:v>43300</c:v>
                </c:pt>
                <c:pt idx="2">
                  <c:v>43301</c:v>
                </c:pt>
                <c:pt idx="3">
                  <c:v>43304</c:v>
                </c:pt>
                <c:pt idx="4">
                  <c:v>43305</c:v>
                </c:pt>
                <c:pt idx="5">
                  <c:v>43306</c:v>
                </c:pt>
                <c:pt idx="6">
                  <c:v>43307</c:v>
                </c:pt>
                <c:pt idx="7">
                  <c:v>43308</c:v>
                </c:pt>
                <c:pt idx="8">
                  <c:v>43311</c:v>
                </c:pt>
                <c:pt idx="9">
                  <c:v>43312</c:v>
                </c:pt>
                <c:pt idx="10">
                  <c:v>43313</c:v>
                </c:pt>
                <c:pt idx="11">
                  <c:v>43314</c:v>
                </c:pt>
                <c:pt idx="12">
                  <c:v>43315</c:v>
                </c:pt>
                <c:pt idx="13">
                  <c:v>43318</c:v>
                </c:pt>
                <c:pt idx="14">
                  <c:v>43319</c:v>
                </c:pt>
                <c:pt idx="15">
                  <c:v>43320</c:v>
                </c:pt>
                <c:pt idx="16">
                  <c:v>43322</c:v>
                </c:pt>
                <c:pt idx="17">
                  <c:v>43325</c:v>
                </c:pt>
                <c:pt idx="18">
                  <c:v>43326</c:v>
                </c:pt>
                <c:pt idx="19">
                  <c:v>43327</c:v>
                </c:pt>
                <c:pt idx="20">
                  <c:v>43328</c:v>
                </c:pt>
                <c:pt idx="21">
                  <c:v>43329</c:v>
                </c:pt>
                <c:pt idx="22">
                  <c:v>43332</c:v>
                </c:pt>
                <c:pt idx="23">
                  <c:v>43333</c:v>
                </c:pt>
                <c:pt idx="24">
                  <c:v>43335</c:v>
                </c:pt>
                <c:pt idx="25">
                  <c:v>43336</c:v>
                </c:pt>
                <c:pt idx="26">
                  <c:v>43339</c:v>
                </c:pt>
                <c:pt idx="27">
                  <c:v>43340</c:v>
                </c:pt>
                <c:pt idx="28">
                  <c:v>43341</c:v>
                </c:pt>
                <c:pt idx="29">
                  <c:v>43342</c:v>
                </c:pt>
                <c:pt idx="30">
                  <c:v>43343</c:v>
                </c:pt>
                <c:pt idx="31">
                  <c:v>43346</c:v>
                </c:pt>
                <c:pt idx="32">
                  <c:v>43347</c:v>
                </c:pt>
                <c:pt idx="33">
                  <c:v>43348</c:v>
                </c:pt>
                <c:pt idx="34">
                  <c:v>43349</c:v>
                </c:pt>
                <c:pt idx="35">
                  <c:v>43350</c:v>
                </c:pt>
                <c:pt idx="36">
                  <c:v>43353</c:v>
                </c:pt>
                <c:pt idx="37">
                  <c:v>43354</c:v>
                </c:pt>
                <c:pt idx="38">
                  <c:v>43355</c:v>
                </c:pt>
                <c:pt idx="39">
                  <c:v>43356</c:v>
                </c:pt>
                <c:pt idx="40">
                  <c:v>43357</c:v>
                </c:pt>
                <c:pt idx="41">
                  <c:v>43360</c:v>
                </c:pt>
                <c:pt idx="42">
                  <c:v>43361</c:v>
                </c:pt>
                <c:pt idx="43">
                  <c:v>43362</c:v>
                </c:pt>
                <c:pt idx="44">
                  <c:v>43363</c:v>
                </c:pt>
                <c:pt idx="45">
                  <c:v>43364</c:v>
                </c:pt>
                <c:pt idx="46">
                  <c:v>43367</c:v>
                </c:pt>
                <c:pt idx="47">
                  <c:v>43368</c:v>
                </c:pt>
                <c:pt idx="48">
                  <c:v>43369</c:v>
                </c:pt>
                <c:pt idx="49">
                  <c:v>43370</c:v>
                </c:pt>
                <c:pt idx="50">
                  <c:v>43371</c:v>
                </c:pt>
                <c:pt idx="51">
                  <c:v>43374</c:v>
                </c:pt>
                <c:pt idx="52">
                  <c:v>43375</c:v>
                </c:pt>
                <c:pt idx="53">
                  <c:v>43376</c:v>
                </c:pt>
                <c:pt idx="54">
                  <c:v>43377</c:v>
                </c:pt>
                <c:pt idx="55">
                  <c:v>43378</c:v>
                </c:pt>
                <c:pt idx="56">
                  <c:v>43381</c:v>
                </c:pt>
                <c:pt idx="57">
                  <c:v>43382</c:v>
                </c:pt>
                <c:pt idx="58">
                  <c:v>43383</c:v>
                </c:pt>
                <c:pt idx="59">
                  <c:v>43384</c:v>
                </c:pt>
                <c:pt idx="60">
                  <c:v>43385</c:v>
                </c:pt>
                <c:pt idx="61">
                  <c:v>43388</c:v>
                </c:pt>
                <c:pt idx="62">
                  <c:v>43389</c:v>
                </c:pt>
                <c:pt idx="63">
                  <c:v>43390</c:v>
                </c:pt>
                <c:pt idx="64">
                  <c:v>43391</c:v>
                </c:pt>
                <c:pt idx="65">
                  <c:v>43392</c:v>
                </c:pt>
                <c:pt idx="66">
                  <c:v>43395</c:v>
                </c:pt>
                <c:pt idx="67">
                  <c:v>43396</c:v>
                </c:pt>
                <c:pt idx="68">
                  <c:v>43397</c:v>
                </c:pt>
                <c:pt idx="69">
                  <c:v>43398</c:v>
                </c:pt>
                <c:pt idx="70">
                  <c:v>43399</c:v>
                </c:pt>
                <c:pt idx="71">
                  <c:v>43402</c:v>
                </c:pt>
                <c:pt idx="72">
                  <c:v>43403</c:v>
                </c:pt>
                <c:pt idx="73">
                  <c:v>43404</c:v>
                </c:pt>
                <c:pt idx="74">
                  <c:v>43405</c:v>
                </c:pt>
                <c:pt idx="75">
                  <c:v>43406</c:v>
                </c:pt>
                <c:pt idx="76">
                  <c:v>43409</c:v>
                </c:pt>
                <c:pt idx="77">
                  <c:v>43410</c:v>
                </c:pt>
                <c:pt idx="78">
                  <c:v>43411</c:v>
                </c:pt>
                <c:pt idx="79">
                  <c:v>43412</c:v>
                </c:pt>
                <c:pt idx="80">
                  <c:v>43413</c:v>
                </c:pt>
                <c:pt idx="81">
                  <c:v>43416</c:v>
                </c:pt>
                <c:pt idx="82">
                  <c:v>43417</c:v>
                </c:pt>
                <c:pt idx="83">
                  <c:v>43418</c:v>
                </c:pt>
                <c:pt idx="84">
                  <c:v>43419</c:v>
                </c:pt>
                <c:pt idx="85">
                  <c:v>43420</c:v>
                </c:pt>
                <c:pt idx="86">
                  <c:v>43423</c:v>
                </c:pt>
                <c:pt idx="87">
                  <c:v>43424</c:v>
                </c:pt>
                <c:pt idx="88">
                  <c:v>43425</c:v>
                </c:pt>
                <c:pt idx="89">
                  <c:v>43426</c:v>
                </c:pt>
                <c:pt idx="90">
                  <c:v>43427</c:v>
                </c:pt>
                <c:pt idx="91">
                  <c:v>43430</c:v>
                </c:pt>
                <c:pt idx="92">
                  <c:v>43431</c:v>
                </c:pt>
                <c:pt idx="93">
                  <c:v>43432</c:v>
                </c:pt>
                <c:pt idx="94">
                  <c:v>43433</c:v>
                </c:pt>
                <c:pt idx="95">
                  <c:v>43434</c:v>
                </c:pt>
                <c:pt idx="96">
                  <c:v>43437</c:v>
                </c:pt>
                <c:pt idx="97">
                  <c:v>43438</c:v>
                </c:pt>
                <c:pt idx="98">
                  <c:v>43439</c:v>
                </c:pt>
                <c:pt idx="99">
                  <c:v>43440</c:v>
                </c:pt>
                <c:pt idx="100">
                  <c:v>43441</c:v>
                </c:pt>
                <c:pt idx="101">
                  <c:v>43444</c:v>
                </c:pt>
                <c:pt idx="102">
                  <c:v>43445</c:v>
                </c:pt>
                <c:pt idx="103">
                  <c:v>43446</c:v>
                </c:pt>
                <c:pt idx="104">
                  <c:v>43447</c:v>
                </c:pt>
                <c:pt idx="105">
                  <c:v>43448</c:v>
                </c:pt>
                <c:pt idx="106">
                  <c:v>43451</c:v>
                </c:pt>
                <c:pt idx="107">
                  <c:v>43452</c:v>
                </c:pt>
                <c:pt idx="108">
                  <c:v>43453</c:v>
                </c:pt>
                <c:pt idx="109">
                  <c:v>43454</c:v>
                </c:pt>
                <c:pt idx="110">
                  <c:v>43455</c:v>
                </c:pt>
                <c:pt idx="111">
                  <c:v>43458</c:v>
                </c:pt>
                <c:pt idx="112">
                  <c:v>43460</c:v>
                </c:pt>
                <c:pt idx="113">
                  <c:v>43461</c:v>
                </c:pt>
                <c:pt idx="114">
                  <c:v>43462</c:v>
                </c:pt>
                <c:pt idx="115">
                  <c:v>43465</c:v>
                </c:pt>
                <c:pt idx="116">
                  <c:v>43467</c:v>
                </c:pt>
                <c:pt idx="117">
                  <c:v>43468</c:v>
                </c:pt>
                <c:pt idx="118">
                  <c:v>43469</c:v>
                </c:pt>
                <c:pt idx="119">
                  <c:v>43472</c:v>
                </c:pt>
                <c:pt idx="120">
                  <c:v>43473</c:v>
                </c:pt>
                <c:pt idx="121">
                  <c:v>43474</c:v>
                </c:pt>
                <c:pt idx="122">
                  <c:v>43475</c:v>
                </c:pt>
                <c:pt idx="123">
                  <c:v>43476</c:v>
                </c:pt>
                <c:pt idx="124">
                  <c:v>43479</c:v>
                </c:pt>
                <c:pt idx="125">
                  <c:v>43480</c:v>
                </c:pt>
                <c:pt idx="126">
                  <c:v>43481</c:v>
                </c:pt>
                <c:pt idx="127">
                  <c:v>43482</c:v>
                </c:pt>
                <c:pt idx="128">
                  <c:v>43483</c:v>
                </c:pt>
                <c:pt idx="129">
                  <c:v>43486</c:v>
                </c:pt>
                <c:pt idx="130">
                  <c:v>43487</c:v>
                </c:pt>
                <c:pt idx="131">
                  <c:v>43488</c:v>
                </c:pt>
                <c:pt idx="132">
                  <c:v>43489</c:v>
                </c:pt>
                <c:pt idx="133">
                  <c:v>43490</c:v>
                </c:pt>
                <c:pt idx="134">
                  <c:v>43493</c:v>
                </c:pt>
                <c:pt idx="135">
                  <c:v>43494</c:v>
                </c:pt>
                <c:pt idx="136">
                  <c:v>43495</c:v>
                </c:pt>
                <c:pt idx="137">
                  <c:v>43496</c:v>
                </c:pt>
                <c:pt idx="138">
                  <c:v>43497</c:v>
                </c:pt>
                <c:pt idx="139">
                  <c:v>43500</c:v>
                </c:pt>
                <c:pt idx="140">
                  <c:v>43501</c:v>
                </c:pt>
                <c:pt idx="141">
                  <c:v>43502</c:v>
                </c:pt>
                <c:pt idx="142">
                  <c:v>43503</c:v>
                </c:pt>
                <c:pt idx="143">
                  <c:v>43504</c:v>
                </c:pt>
                <c:pt idx="144">
                  <c:v>43507</c:v>
                </c:pt>
                <c:pt idx="145">
                  <c:v>43508</c:v>
                </c:pt>
                <c:pt idx="146">
                  <c:v>43509</c:v>
                </c:pt>
                <c:pt idx="147">
                  <c:v>43510</c:v>
                </c:pt>
                <c:pt idx="148">
                  <c:v>43511</c:v>
                </c:pt>
                <c:pt idx="149">
                  <c:v>43514</c:v>
                </c:pt>
                <c:pt idx="150">
                  <c:v>43515</c:v>
                </c:pt>
                <c:pt idx="151">
                  <c:v>43516</c:v>
                </c:pt>
                <c:pt idx="152">
                  <c:v>43517</c:v>
                </c:pt>
                <c:pt idx="153">
                  <c:v>43518</c:v>
                </c:pt>
                <c:pt idx="154">
                  <c:v>43521</c:v>
                </c:pt>
                <c:pt idx="155">
                  <c:v>43522</c:v>
                </c:pt>
                <c:pt idx="156">
                  <c:v>43523</c:v>
                </c:pt>
                <c:pt idx="157">
                  <c:v>43524</c:v>
                </c:pt>
                <c:pt idx="158">
                  <c:v>43525</c:v>
                </c:pt>
                <c:pt idx="159">
                  <c:v>43528</c:v>
                </c:pt>
                <c:pt idx="160">
                  <c:v>43529</c:v>
                </c:pt>
                <c:pt idx="161">
                  <c:v>43530</c:v>
                </c:pt>
                <c:pt idx="162">
                  <c:v>43531</c:v>
                </c:pt>
                <c:pt idx="163">
                  <c:v>43532</c:v>
                </c:pt>
                <c:pt idx="164">
                  <c:v>43535</c:v>
                </c:pt>
                <c:pt idx="165">
                  <c:v>43536</c:v>
                </c:pt>
                <c:pt idx="166">
                  <c:v>43537</c:v>
                </c:pt>
                <c:pt idx="167">
                  <c:v>43538</c:v>
                </c:pt>
                <c:pt idx="168">
                  <c:v>43539</c:v>
                </c:pt>
                <c:pt idx="169">
                  <c:v>43542</c:v>
                </c:pt>
                <c:pt idx="170">
                  <c:v>43543</c:v>
                </c:pt>
                <c:pt idx="171">
                  <c:v>43544</c:v>
                </c:pt>
                <c:pt idx="172">
                  <c:v>43545</c:v>
                </c:pt>
                <c:pt idx="173">
                  <c:v>43546</c:v>
                </c:pt>
                <c:pt idx="174">
                  <c:v>43549</c:v>
                </c:pt>
                <c:pt idx="175">
                  <c:v>43550</c:v>
                </c:pt>
                <c:pt idx="176">
                  <c:v>43551</c:v>
                </c:pt>
                <c:pt idx="177">
                  <c:v>43552</c:v>
                </c:pt>
                <c:pt idx="178">
                  <c:v>43553</c:v>
                </c:pt>
                <c:pt idx="179">
                  <c:v>43556</c:v>
                </c:pt>
                <c:pt idx="180">
                  <c:v>43557</c:v>
                </c:pt>
                <c:pt idx="181">
                  <c:v>43558</c:v>
                </c:pt>
                <c:pt idx="182">
                  <c:v>43559</c:v>
                </c:pt>
                <c:pt idx="183">
                  <c:v>43560</c:v>
                </c:pt>
                <c:pt idx="184">
                  <c:v>43563</c:v>
                </c:pt>
                <c:pt idx="185">
                  <c:v>43564</c:v>
                </c:pt>
                <c:pt idx="186">
                  <c:v>43565</c:v>
                </c:pt>
                <c:pt idx="187">
                  <c:v>43566</c:v>
                </c:pt>
                <c:pt idx="188">
                  <c:v>43567</c:v>
                </c:pt>
                <c:pt idx="189">
                  <c:v>43570</c:v>
                </c:pt>
                <c:pt idx="190">
                  <c:v>43571</c:v>
                </c:pt>
                <c:pt idx="191">
                  <c:v>43572</c:v>
                </c:pt>
                <c:pt idx="192">
                  <c:v>43573</c:v>
                </c:pt>
                <c:pt idx="193">
                  <c:v>43577</c:v>
                </c:pt>
                <c:pt idx="194">
                  <c:v>43578</c:v>
                </c:pt>
                <c:pt idx="195">
                  <c:v>43579</c:v>
                </c:pt>
                <c:pt idx="196">
                  <c:v>43580</c:v>
                </c:pt>
                <c:pt idx="197">
                  <c:v>43581</c:v>
                </c:pt>
                <c:pt idx="198">
                  <c:v>43584</c:v>
                </c:pt>
                <c:pt idx="199">
                  <c:v>43585</c:v>
                </c:pt>
                <c:pt idx="200">
                  <c:v>43586</c:v>
                </c:pt>
                <c:pt idx="201">
                  <c:v>43587</c:v>
                </c:pt>
                <c:pt idx="202">
                  <c:v>43588</c:v>
                </c:pt>
                <c:pt idx="203">
                  <c:v>43591</c:v>
                </c:pt>
                <c:pt idx="204">
                  <c:v>43592</c:v>
                </c:pt>
                <c:pt idx="205">
                  <c:v>43593</c:v>
                </c:pt>
                <c:pt idx="206">
                  <c:v>43594</c:v>
                </c:pt>
                <c:pt idx="207">
                  <c:v>43595</c:v>
                </c:pt>
                <c:pt idx="208">
                  <c:v>43598</c:v>
                </c:pt>
                <c:pt idx="209">
                  <c:v>43599</c:v>
                </c:pt>
                <c:pt idx="210">
                  <c:v>43600</c:v>
                </c:pt>
                <c:pt idx="211">
                  <c:v>43601</c:v>
                </c:pt>
                <c:pt idx="212">
                  <c:v>43602</c:v>
                </c:pt>
                <c:pt idx="213">
                  <c:v>43605</c:v>
                </c:pt>
                <c:pt idx="214">
                  <c:v>43606</c:v>
                </c:pt>
                <c:pt idx="215">
                  <c:v>43607</c:v>
                </c:pt>
                <c:pt idx="216">
                  <c:v>43608</c:v>
                </c:pt>
                <c:pt idx="217">
                  <c:v>43609</c:v>
                </c:pt>
                <c:pt idx="218">
                  <c:v>43612</c:v>
                </c:pt>
                <c:pt idx="219">
                  <c:v>43613</c:v>
                </c:pt>
                <c:pt idx="220">
                  <c:v>43614</c:v>
                </c:pt>
                <c:pt idx="221">
                  <c:v>43615</c:v>
                </c:pt>
                <c:pt idx="222">
                  <c:v>43616</c:v>
                </c:pt>
                <c:pt idx="223">
                  <c:v>43619</c:v>
                </c:pt>
                <c:pt idx="224">
                  <c:v>43620</c:v>
                </c:pt>
                <c:pt idx="225">
                  <c:v>43621</c:v>
                </c:pt>
                <c:pt idx="226">
                  <c:v>43622</c:v>
                </c:pt>
                <c:pt idx="227">
                  <c:v>43623</c:v>
                </c:pt>
                <c:pt idx="228">
                  <c:v>43626</c:v>
                </c:pt>
                <c:pt idx="229">
                  <c:v>43627</c:v>
                </c:pt>
                <c:pt idx="230">
                  <c:v>43628</c:v>
                </c:pt>
                <c:pt idx="231">
                  <c:v>43629</c:v>
                </c:pt>
                <c:pt idx="232">
                  <c:v>43630</c:v>
                </c:pt>
                <c:pt idx="233">
                  <c:v>43633</c:v>
                </c:pt>
                <c:pt idx="234">
                  <c:v>43634</c:v>
                </c:pt>
                <c:pt idx="235">
                  <c:v>43635</c:v>
                </c:pt>
                <c:pt idx="236">
                  <c:v>43636</c:v>
                </c:pt>
                <c:pt idx="237">
                  <c:v>43637</c:v>
                </c:pt>
                <c:pt idx="238">
                  <c:v>43640</c:v>
                </c:pt>
                <c:pt idx="239">
                  <c:v>43641</c:v>
                </c:pt>
                <c:pt idx="240">
                  <c:v>43642</c:v>
                </c:pt>
                <c:pt idx="241">
                  <c:v>43643</c:v>
                </c:pt>
                <c:pt idx="242">
                  <c:v>43644</c:v>
                </c:pt>
                <c:pt idx="243">
                  <c:v>43647</c:v>
                </c:pt>
                <c:pt idx="244">
                  <c:v>43648</c:v>
                </c:pt>
                <c:pt idx="245">
                  <c:v>43649</c:v>
                </c:pt>
                <c:pt idx="246">
                  <c:v>43650</c:v>
                </c:pt>
                <c:pt idx="247">
                  <c:v>43651</c:v>
                </c:pt>
                <c:pt idx="248">
                  <c:v>43654</c:v>
                </c:pt>
                <c:pt idx="249">
                  <c:v>43655</c:v>
                </c:pt>
                <c:pt idx="250">
                  <c:v>43656</c:v>
                </c:pt>
                <c:pt idx="251">
                  <c:v>43657</c:v>
                </c:pt>
                <c:pt idx="252">
                  <c:v>43658</c:v>
                </c:pt>
                <c:pt idx="253">
                  <c:v>43661</c:v>
                </c:pt>
                <c:pt idx="254">
                  <c:v>43662</c:v>
                </c:pt>
                <c:pt idx="255">
                  <c:v>43663</c:v>
                </c:pt>
                <c:pt idx="256">
                  <c:v>43664</c:v>
                </c:pt>
              </c:numCache>
            </c:numRef>
          </c:cat>
          <c:val>
            <c:numRef>
              <c:f>'global price comp'!$D$3:$D$259</c:f>
              <c:numCache>
                <c:formatCode>0.00</c:formatCode>
                <c:ptCount val="257"/>
                <c:pt idx="0">
                  <c:v>578</c:v>
                </c:pt>
                <c:pt idx="1">
                  <c:v>578</c:v>
                </c:pt>
                <c:pt idx="2">
                  <c:v>578</c:v>
                </c:pt>
                <c:pt idx="3">
                  <c:v>578</c:v>
                </c:pt>
                <c:pt idx="4">
                  <c:v>576</c:v>
                </c:pt>
                <c:pt idx="5">
                  <c:v>576</c:v>
                </c:pt>
                <c:pt idx="6">
                  <c:v>576</c:v>
                </c:pt>
                <c:pt idx="7">
                  <c:v>576</c:v>
                </c:pt>
                <c:pt idx="8">
                  <c:v>576</c:v>
                </c:pt>
                <c:pt idx="9">
                  <c:v>576</c:v>
                </c:pt>
                <c:pt idx="10">
                  <c:v>576</c:v>
                </c:pt>
                <c:pt idx="11">
                  <c:v>579</c:v>
                </c:pt>
                <c:pt idx="12">
                  <c:v>579</c:v>
                </c:pt>
                <c:pt idx="13">
                  <c:v>579</c:v>
                </c:pt>
                <c:pt idx="14">
                  <c:v>579</c:v>
                </c:pt>
                <c:pt idx="15">
                  <c:v>575</c:v>
                </c:pt>
                <c:pt idx="16">
                  <c:v>575</c:v>
                </c:pt>
                <c:pt idx="17">
                  <c:v>575</c:v>
                </c:pt>
                <c:pt idx="18">
                  <c:v>571</c:v>
                </c:pt>
                <c:pt idx="19">
                  <c:v>571</c:v>
                </c:pt>
                <c:pt idx="20">
                  <c:v>571</c:v>
                </c:pt>
                <c:pt idx="21">
                  <c:v>571</c:v>
                </c:pt>
                <c:pt idx="22">
                  <c:v>575</c:v>
                </c:pt>
                <c:pt idx="23">
                  <c:v>575</c:v>
                </c:pt>
                <c:pt idx="24">
                  <c:v>576</c:v>
                </c:pt>
                <c:pt idx="25">
                  <c:v>576</c:v>
                </c:pt>
                <c:pt idx="26">
                  <c:v>576</c:v>
                </c:pt>
                <c:pt idx="27">
                  <c:v>576</c:v>
                </c:pt>
                <c:pt idx="28">
                  <c:v>576</c:v>
                </c:pt>
                <c:pt idx="29">
                  <c:v>576</c:v>
                </c:pt>
                <c:pt idx="30">
                  <c:v>576</c:v>
                </c:pt>
                <c:pt idx="31">
                  <c:v>576</c:v>
                </c:pt>
                <c:pt idx="32">
                  <c:v>575</c:v>
                </c:pt>
                <c:pt idx="33">
                  <c:v>575</c:v>
                </c:pt>
                <c:pt idx="34">
                  <c:v>573</c:v>
                </c:pt>
                <c:pt idx="35">
                  <c:v>574</c:v>
                </c:pt>
                <c:pt idx="36">
                  <c:v>574</c:v>
                </c:pt>
                <c:pt idx="37">
                  <c:v>573</c:v>
                </c:pt>
                <c:pt idx="38">
                  <c:v>573</c:v>
                </c:pt>
                <c:pt idx="39">
                  <c:v>571</c:v>
                </c:pt>
                <c:pt idx="40">
                  <c:v>569</c:v>
                </c:pt>
                <c:pt idx="41">
                  <c:v>568</c:v>
                </c:pt>
                <c:pt idx="42">
                  <c:v>567</c:v>
                </c:pt>
                <c:pt idx="43">
                  <c:v>567</c:v>
                </c:pt>
                <c:pt idx="44">
                  <c:v>565</c:v>
                </c:pt>
                <c:pt idx="45">
                  <c:v>565</c:v>
                </c:pt>
                <c:pt idx="46">
                  <c:v>565</c:v>
                </c:pt>
                <c:pt idx="47">
                  <c:v>565</c:v>
                </c:pt>
                <c:pt idx="48">
                  <c:v>565</c:v>
                </c:pt>
                <c:pt idx="49">
                  <c:v>564</c:v>
                </c:pt>
                <c:pt idx="50">
                  <c:v>564</c:v>
                </c:pt>
                <c:pt idx="51">
                  <c:v>564</c:v>
                </c:pt>
                <c:pt idx="52">
                  <c:v>564</c:v>
                </c:pt>
                <c:pt idx="53">
                  <c:v>564</c:v>
                </c:pt>
                <c:pt idx="54">
                  <c:v>564</c:v>
                </c:pt>
                <c:pt idx="55">
                  <c:v>564</c:v>
                </c:pt>
                <c:pt idx="56">
                  <c:v>561</c:v>
                </c:pt>
                <c:pt idx="57">
                  <c:v>559</c:v>
                </c:pt>
                <c:pt idx="58">
                  <c:v>559</c:v>
                </c:pt>
                <c:pt idx="59">
                  <c:v>559</c:v>
                </c:pt>
                <c:pt idx="60">
                  <c:v>554</c:v>
                </c:pt>
                <c:pt idx="61">
                  <c:v>553</c:v>
                </c:pt>
                <c:pt idx="62">
                  <c:v>551</c:v>
                </c:pt>
                <c:pt idx="63">
                  <c:v>550</c:v>
                </c:pt>
                <c:pt idx="64">
                  <c:v>548</c:v>
                </c:pt>
                <c:pt idx="65">
                  <c:v>547</c:v>
                </c:pt>
                <c:pt idx="66">
                  <c:v>546</c:v>
                </c:pt>
                <c:pt idx="67">
                  <c:v>546</c:v>
                </c:pt>
                <c:pt idx="68">
                  <c:v>541</c:v>
                </c:pt>
                <c:pt idx="69">
                  <c:v>541</c:v>
                </c:pt>
                <c:pt idx="70">
                  <c:v>540</c:v>
                </c:pt>
                <c:pt idx="71">
                  <c:v>533</c:v>
                </c:pt>
                <c:pt idx="72">
                  <c:v>533</c:v>
                </c:pt>
                <c:pt idx="73">
                  <c:v>532</c:v>
                </c:pt>
                <c:pt idx="74">
                  <c:v>526</c:v>
                </c:pt>
                <c:pt idx="75">
                  <c:v>525</c:v>
                </c:pt>
                <c:pt idx="76">
                  <c:v>525</c:v>
                </c:pt>
                <c:pt idx="77" formatCode="General">
                  <c:v>525</c:v>
                </c:pt>
                <c:pt idx="78">
                  <c:v>522</c:v>
                </c:pt>
                <c:pt idx="79">
                  <c:v>522</c:v>
                </c:pt>
                <c:pt idx="80">
                  <c:v>521</c:v>
                </c:pt>
                <c:pt idx="81">
                  <c:v>515</c:v>
                </c:pt>
                <c:pt idx="82">
                  <c:v>510</c:v>
                </c:pt>
                <c:pt idx="83">
                  <c:v>510</c:v>
                </c:pt>
                <c:pt idx="84">
                  <c:v>502</c:v>
                </c:pt>
                <c:pt idx="85">
                  <c:v>502</c:v>
                </c:pt>
                <c:pt idx="86">
                  <c:v>502</c:v>
                </c:pt>
                <c:pt idx="87">
                  <c:v>497</c:v>
                </c:pt>
                <c:pt idx="88">
                  <c:v>495</c:v>
                </c:pt>
                <c:pt idx="89">
                  <c:v>492</c:v>
                </c:pt>
                <c:pt idx="90">
                  <c:v>485</c:v>
                </c:pt>
                <c:pt idx="91">
                  <c:v>482</c:v>
                </c:pt>
                <c:pt idx="92">
                  <c:v>475</c:v>
                </c:pt>
                <c:pt idx="93">
                  <c:v>475</c:v>
                </c:pt>
                <c:pt idx="94">
                  <c:v>468</c:v>
                </c:pt>
                <c:pt idx="95">
                  <c:v>468</c:v>
                </c:pt>
                <c:pt idx="96">
                  <c:v>468</c:v>
                </c:pt>
                <c:pt idx="97">
                  <c:v>464</c:v>
                </c:pt>
                <c:pt idx="98">
                  <c:v>468</c:v>
                </c:pt>
                <c:pt idx="99">
                  <c:v>470</c:v>
                </c:pt>
                <c:pt idx="100">
                  <c:v>473</c:v>
                </c:pt>
                <c:pt idx="101">
                  <c:v>476</c:v>
                </c:pt>
                <c:pt idx="102">
                  <c:v>476</c:v>
                </c:pt>
                <c:pt idx="103">
                  <c:v>472</c:v>
                </c:pt>
                <c:pt idx="104">
                  <c:v>477</c:v>
                </c:pt>
                <c:pt idx="105">
                  <c:v>477</c:v>
                </c:pt>
                <c:pt idx="106">
                  <c:v>477</c:v>
                </c:pt>
                <c:pt idx="107">
                  <c:v>478</c:v>
                </c:pt>
                <c:pt idx="108">
                  <c:v>478</c:v>
                </c:pt>
                <c:pt idx="109">
                  <c:v>480</c:v>
                </c:pt>
                <c:pt idx="110">
                  <c:v>480</c:v>
                </c:pt>
                <c:pt idx="111">
                  <c:v>480</c:v>
                </c:pt>
                <c:pt idx="112">
                  <c:v>480</c:v>
                </c:pt>
                <c:pt idx="113">
                  <c:v>482</c:v>
                </c:pt>
                <c:pt idx="114">
                  <c:v>482</c:v>
                </c:pt>
                <c:pt idx="115">
                  <c:v>482</c:v>
                </c:pt>
                <c:pt idx="116">
                  <c:v>482</c:v>
                </c:pt>
                <c:pt idx="117">
                  <c:v>482</c:v>
                </c:pt>
                <c:pt idx="118">
                  <c:v>479</c:v>
                </c:pt>
                <c:pt idx="119">
                  <c:v>479</c:v>
                </c:pt>
                <c:pt idx="120">
                  <c:v>479</c:v>
                </c:pt>
                <c:pt idx="121">
                  <c:v>476</c:v>
                </c:pt>
                <c:pt idx="122">
                  <c:v>477</c:v>
                </c:pt>
                <c:pt idx="123">
                  <c:v>477</c:v>
                </c:pt>
                <c:pt idx="124">
                  <c:v>481</c:v>
                </c:pt>
                <c:pt idx="125">
                  <c:v>480</c:v>
                </c:pt>
                <c:pt idx="126">
                  <c:v>481</c:v>
                </c:pt>
                <c:pt idx="127">
                  <c:v>482</c:v>
                </c:pt>
                <c:pt idx="128">
                  <c:v>483</c:v>
                </c:pt>
                <c:pt idx="129">
                  <c:v>483</c:v>
                </c:pt>
                <c:pt idx="130">
                  <c:v>487</c:v>
                </c:pt>
                <c:pt idx="131">
                  <c:v>487</c:v>
                </c:pt>
                <c:pt idx="132">
                  <c:v>487</c:v>
                </c:pt>
                <c:pt idx="133">
                  <c:v>491</c:v>
                </c:pt>
                <c:pt idx="134">
                  <c:v>494</c:v>
                </c:pt>
                <c:pt idx="135">
                  <c:v>496</c:v>
                </c:pt>
                <c:pt idx="136">
                  <c:v>496</c:v>
                </c:pt>
                <c:pt idx="137">
                  <c:v>496</c:v>
                </c:pt>
                <c:pt idx="138">
                  <c:v>496</c:v>
                </c:pt>
                <c:pt idx="139">
                  <c:v>496</c:v>
                </c:pt>
                <c:pt idx="140">
                  <c:v>496</c:v>
                </c:pt>
                <c:pt idx="141">
                  <c:v>496</c:v>
                </c:pt>
                <c:pt idx="142">
                  <c:v>496</c:v>
                </c:pt>
                <c:pt idx="143">
                  <c:v>496</c:v>
                </c:pt>
                <c:pt idx="144">
                  <c:v>496</c:v>
                </c:pt>
                <c:pt idx="145">
                  <c:v>513</c:v>
                </c:pt>
                <c:pt idx="146">
                  <c:v>513</c:v>
                </c:pt>
                <c:pt idx="147">
                  <c:v>513</c:v>
                </c:pt>
                <c:pt idx="148">
                  <c:v>514</c:v>
                </c:pt>
                <c:pt idx="149">
                  <c:v>514</c:v>
                </c:pt>
                <c:pt idx="150">
                  <c:v>516</c:v>
                </c:pt>
                <c:pt idx="151">
                  <c:v>512</c:v>
                </c:pt>
                <c:pt idx="152">
                  <c:v>516</c:v>
                </c:pt>
                <c:pt idx="153">
                  <c:v>519</c:v>
                </c:pt>
                <c:pt idx="154">
                  <c:v>519</c:v>
                </c:pt>
                <c:pt idx="155">
                  <c:v>524</c:v>
                </c:pt>
                <c:pt idx="156">
                  <c:v>523</c:v>
                </c:pt>
                <c:pt idx="157">
                  <c:v>523</c:v>
                </c:pt>
                <c:pt idx="158">
                  <c:v>527</c:v>
                </c:pt>
                <c:pt idx="159">
                  <c:v>527</c:v>
                </c:pt>
                <c:pt idx="160">
                  <c:v>529</c:v>
                </c:pt>
                <c:pt idx="161">
                  <c:v>529</c:v>
                </c:pt>
                <c:pt idx="162">
                  <c:v>531</c:v>
                </c:pt>
                <c:pt idx="163">
                  <c:v>531</c:v>
                </c:pt>
                <c:pt idx="164">
                  <c:v>531</c:v>
                </c:pt>
                <c:pt idx="165">
                  <c:v>533</c:v>
                </c:pt>
                <c:pt idx="166">
                  <c:v>535</c:v>
                </c:pt>
                <c:pt idx="167">
                  <c:v>535</c:v>
                </c:pt>
                <c:pt idx="168">
                  <c:v>534</c:v>
                </c:pt>
                <c:pt idx="169">
                  <c:v>535</c:v>
                </c:pt>
                <c:pt idx="170">
                  <c:v>535</c:v>
                </c:pt>
                <c:pt idx="171">
                  <c:v>535</c:v>
                </c:pt>
                <c:pt idx="172">
                  <c:v>536</c:v>
                </c:pt>
                <c:pt idx="173">
                  <c:v>535</c:v>
                </c:pt>
                <c:pt idx="174">
                  <c:v>535</c:v>
                </c:pt>
                <c:pt idx="175">
                  <c:v>535</c:v>
                </c:pt>
                <c:pt idx="176">
                  <c:v>531</c:v>
                </c:pt>
                <c:pt idx="177">
                  <c:v>528</c:v>
                </c:pt>
                <c:pt idx="178">
                  <c:v>528</c:v>
                </c:pt>
                <c:pt idx="179">
                  <c:v>528</c:v>
                </c:pt>
                <c:pt idx="180">
                  <c:v>524</c:v>
                </c:pt>
                <c:pt idx="181">
                  <c:v>521</c:v>
                </c:pt>
                <c:pt idx="182">
                  <c:v>521</c:v>
                </c:pt>
                <c:pt idx="183">
                  <c:v>521</c:v>
                </c:pt>
                <c:pt idx="184">
                  <c:v>521</c:v>
                </c:pt>
                <c:pt idx="185">
                  <c:v>527</c:v>
                </c:pt>
                <c:pt idx="186">
                  <c:v>533</c:v>
                </c:pt>
                <c:pt idx="187">
                  <c:v>531</c:v>
                </c:pt>
                <c:pt idx="188">
                  <c:v>531</c:v>
                </c:pt>
                <c:pt idx="189">
                  <c:v>532</c:v>
                </c:pt>
                <c:pt idx="190">
                  <c:v>531</c:v>
                </c:pt>
                <c:pt idx="191">
                  <c:v>531</c:v>
                </c:pt>
                <c:pt idx="192">
                  <c:v>530</c:v>
                </c:pt>
                <c:pt idx="193">
                  <c:v>532</c:v>
                </c:pt>
                <c:pt idx="194">
                  <c:v>532</c:v>
                </c:pt>
                <c:pt idx="195">
                  <c:v>531</c:v>
                </c:pt>
                <c:pt idx="196">
                  <c:v>530</c:v>
                </c:pt>
                <c:pt idx="197">
                  <c:v>529</c:v>
                </c:pt>
                <c:pt idx="198">
                  <c:v>528</c:v>
                </c:pt>
                <c:pt idx="199">
                  <c:v>528</c:v>
                </c:pt>
                <c:pt idx="200" formatCode="General">
                  <c:v>528</c:v>
                </c:pt>
                <c:pt idx="201">
                  <c:v>528</c:v>
                </c:pt>
                <c:pt idx="202">
                  <c:v>528</c:v>
                </c:pt>
                <c:pt idx="203">
                  <c:v>527</c:v>
                </c:pt>
                <c:pt idx="204">
                  <c:v>526</c:v>
                </c:pt>
                <c:pt idx="205">
                  <c:v>525</c:v>
                </c:pt>
                <c:pt idx="206">
                  <c:v>524</c:v>
                </c:pt>
                <c:pt idx="207">
                  <c:v>522</c:v>
                </c:pt>
                <c:pt idx="208">
                  <c:v>522</c:v>
                </c:pt>
                <c:pt idx="209">
                  <c:v>520</c:v>
                </c:pt>
                <c:pt idx="210">
                  <c:v>519</c:v>
                </c:pt>
                <c:pt idx="211">
                  <c:v>519</c:v>
                </c:pt>
                <c:pt idx="212">
                  <c:v>516</c:v>
                </c:pt>
                <c:pt idx="213" formatCode="General">
                  <c:v>516</c:v>
                </c:pt>
                <c:pt idx="214">
                  <c:v>515</c:v>
                </c:pt>
                <c:pt idx="215">
                  <c:v>511</c:v>
                </c:pt>
                <c:pt idx="216">
                  <c:v>510</c:v>
                </c:pt>
                <c:pt idx="217">
                  <c:v>508</c:v>
                </c:pt>
                <c:pt idx="218">
                  <c:v>507</c:v>
                </c:pt>
                <c:pt idx="219">
                  <c:v>505</c:v>
                </c:pt>
                <c:pt idx="220">
                  <c:v>503</c:v>
                </c:pt>
                <c:pt idx="221">
                  <c:v>500</c:v>
                </c:pt>
                <c:pt idx="222">
                  <c:v>497</c:v>
                </c:pt>
                <c:pt idx="223">
                  <c:v>494</c:v>
                </c:pt>
                <c:pt idx="224">
                  <c:v>491</c:v>
                </c:pt>
                <c:pt idx="225">
                  <c:v>491</c:v>
                </c:pt>
                <c:pt idx="226">
                  <c:v>491</c:v>
                </c:pt>
                <c:pt idx="227">
                  <c:v>491</c:v>
                </c:pt>
                <c:pt idx="228">
                  <c:v>491</c:v>
                </c:pt>
                <c:pt idx="229">
                  <c:v>492</c:v>
                </c:pt>
                <c:pt idx="230">
                  <c:v>490</c:v>
                </c:pt>
                <c:pt idx="231">
                  <c:v>487</c:v>
                </c:pt>
                <c:pt idx="232">
                  <c:v>484</c:v>
                </c:pt>
                <c:pt idx="233">
                  <c:v>484</c:v>
                </c:pt>
                <c:pt idx="234">
                  <c:v>482</c:v>
                </c:pt>
                <c:pt idx="235">
                  <c:v>485</c:v>
                </c:pt>
                <c:pt idx="236">
                  <c:v>489</c:v>
                </c:pt>
                <c:pt idx="237">
                  <c:v>490</c:v>
                </c:pt>
                <c:pt idx="238">
                  <c:v>495</c:v>
                </c:pt>
                <c:pt idx="239">
                  <c:v>501</c:v>
                </c:pt>
                <c:pt idx="240">
                  <c:v>502</c:v>
                </c:pt>
                <c:pt idx="241">
                  <c:v>503</c:v>
                </c:pt>
                <c:pt idx="242">
                  <c:v>505</c:v>
                </c:pt>
                <c:pt idx="243">
                  <c:v>510</c:v>
                </c:pt>
                <c:pt idx="244">
                  <c:v>511</c:v>
                </c:pt>
                <c:pt idx="245">
                  <c:v>510</c:v>
                </c:pt>
                <c:pt idx="246">
                  <c:v>510</c:v>
                </c:pt>
                <c:pt idx="247">
                  <c:v>509</c:v>
                </c:pt>
                <c:pt idx="248">
                  <c:v>508</c:v>
                </c:pt>
                <c:pt idx="249">
                  <c:v>507</c:v>
                </c:pt>
                <c:pt idx="250">
                  <c:v>507</c:v>
                </c:pt>
                <c:pt idx="251">
                  <c:v>506</c:v>
                </c:pt>
                <c:pt idx="252">
                  <c:v>505</c:v>
                </c:pt>
                <c:pt idx="253">
                  <c:v>504</c:v>
                </c:pt>
                <c:pt idx="254">
                  <c:v>504</c:v>
                </c:pt>
                <c:pt idx="255">
                  <c:v>507</c:v>
                </c:pt>
                <c:pt idx="256">
                  <c:v>507</c:v>
                </c:pt>
              </c:numCache>
            </c:numRef>
          </c:val>
          <c:smooth val="0"/>
          <c:extLst>
            <c:ext xmlns:c16="http://schemas.microsoft.com/office/drawing/2014/chart" uri="{C3380CC4-5D6E-409C-BE32-E72D297353CC}">
              <c16:uniqueId val="{00000002-D1CA-41F1-9033-8FA25ADF80D7}"/>
            </c:ext>
          </c:extLst>
        </c:ser>
        <c:ser>
          <c:idx val="3"/>
          <c:order val="3"/>
          <c:tx>
            <c:strRef>
              <c:f>'global price comp'!$E$2</c:f>
              <c:strCache>
                <c:ptCount val="1"/>
                <c:pt idx="0">
                  <c:v>Turkey fob</c:v>
                </c:pt>
              </c:strCache>
            </c:strRef>
          </c:tx>
          <c:spPr>
            <a:ln w="28575" cap="rnd">
              <a:solidFill>
                <a:srgbClr val="B3B3B3"/>
              </a:solidFill>
              <a:round/>
            </a:ln>
            <a:effectLst/>
          </c:spPr>
          <c:marker>
            <c:symbol val="none"/>
          </c:marker>
          <c:cat>
            <c:numRef>
              <c:f>'global price comp'!$A$3:$A$259</c:f>
              <c:numCache>
                <c:formatCode>dd\-mmm\-yyyy</c:formatCode>
                <c:ptCount val="257"/>
                <c:pt idx="0">
                  <c:v>43299</c:v>
                </c:pt>
                <c:pt idx="1">
                  <c:v>43300</c:v>
                </c:pt>
                <c:pt idx="2">
                  <c:v>43301</c:v>
                </c:pt>
                <c:pt idx="3">
                  <c:v>43304</c:v>
                </c:pt>
                <c:pt idx="4">
                  <c:v>43305</c:v>
                </c:pt>
                <c:pt idx="5">
                  <c:v>43306</c:v>
                </c:pt>
                <c:pt idx="6">
                  <c:v>43307</c:v>
                </c:pt>
                <c:pt idx="7">
                  <c:v>43308</c:v>
                </c:pt>
                <c:pt idx="8">
                  <c:v>43311</c:v>
                </c:pt>
                <c:pt idx="9">
                  <c:v>43312</c:v>
                </c:pt>
                <c:pt idx="10">
                  <c:v>43313</c:v>
                </c:pt>
                <c:pt idx="11">
                  <c:v>43314</c:v>
                </c:pt>
                <c:pt idx="12">
                  <c:v>43315</c:v>
                </c:pt>
                <c:pt idx="13">
                  <c:v>43318</c:v>
                </c:pt>
                <c:pt idx="14">
                  <c:v>43319</c:v>
                </c:pt>
                <c:pt idx="15">
                  <c:v>43320</c:v>
                </c:pt>
                <c:pt idx="16">
                  <c:v>43322</c:v>
                </c:pt>
                <c:pt idx="17">
                  <c:v>43325</c:v>
                </c:pt>
                <c:pt idx="18">
                  <c:v>43326</c:v>
                </c:pt>
                <c:pt idx="19">
                  <c:v>43327</c:v>
                </c:pt>
                <c:pt idx="20">
                  <c:v>43328</c:v>
                </c:pt>
                <c:pt idx="21">
                  <c:v>43329</c:v>
                </c:pt>
                <c:pt idx="22">
                  <c:v>43332</c:v>
                </c:pt>
                <c:pt idx="23">
                  <c:v>43333</c:v>
                </c:pt>
                <c:pt idx="24">
                  <c:v>43335</c:v>
                </c:pt>
                <c:pt idx="25">
                  <c:v>43336</c:v>
                </c:pt>
                <c:pt idx="26">
                  <c:v>43339</c:v>
                </c:pt>
                <c:pt idx="27">
                  <c:v>43340</c:v>
                </c:pt>
                <c:pt idx="28">
                  <c:v>43341</c:v>
                </c:pt>
                <c:pt idx="29">
                  <c:v>43342</c:v>
                </c:pt>
                <c:pt idx="30">
                  <c:v>43343</c:v>
                </c:pt>
                <c:pt idx="31">
                  <c:v>43346</c:v>
                </c:pt>
                <c:pt idx="32">
                  <c:v>43347</c:v>
                </c:pt>
                <c:pt idx="33">
                  <c:v>43348</c:v>
                </c:pt>
                <c:pt idx="34">
                  <c:v>43349</c:v>
                </c:pt>
                <c:pt idx="35">
                  <c:v>43350</c:v>
                </c:pt>
                <c:pt idx="36">
                  <c:v>43353</c:v>
                </c:pt>
                <c:pt idx="37">
                  <c:v>43354</c:v>
                </c:pt>
                <c:pt idx="38">
                  <c:v>43355</c:v>
                </c:pt>
                <c:pt idx="39">
                  <c:v>43356</c:v>
                </c:pt>
                <c:pt idx="40">
                  <c:v>43357</c:v>
                </c:pt>
                <c:pt idx="41">
                  <c:v>43360</c:v>
                </c:pt>
                <c:pt idx="42">
                  <c:v>43361</c:v>
                </c:pt>
                <c:pt idx="43">
                  <c:v>43362</c:v>
                </c:pt>
                <c:pt idx="44">
                  <c:v>43363</c:v>
                </c:pt>
                <c:pt idx="45">
                  <c:v>43364</c:v>
                </c:pt>
                <c:pt idx="46">
                  <c:v>43367</c:v>
                </c:pt>
                <c:pt idx="47">
                  <c:v>43368</c:v>
                </c:pt>
                <c:pt idx="48">
                  <c:v>43369</c:v>
                </c:pt>
                <c:pt idx="49">
                  <c:v>43370</c:v>
                </c:pt>
                <c:pt idx="50">
                  <c:v>43371</c:v>
                </c:pt>
                <c:pt idx="51">
                  <c:v>43374</c:v>
                </c:pt>
                <c:pt idx="52">
                  <c:v>43375</c:v>
                </c:pt>
                <c:pt idx="53">
                  <c:v>43376</c:v>
                </c:pt>
                <c:pt idx="54">
                  <c:v>43377</c:v>
                </c:pt>
                <c:pt idx="55">
                  <c:v>43378</c:v>
                </c:pt>
                <c:pt idx="56">
                  <c:v>43381</c:v>
                </c:pt>
                <c:pt idx="57">
                  <c:v>43382</c:v>
                </c:pt>
                <c:pt idx="58">
                  <c:v>43383</c:v>
                </c:pt>
                <c:pt idx="59">
                  <c:v>43384</c:v>
                </c:pt>
                <c:pt idx="60">
                  <c:v>43385</c:v>
                </c:pt>
                <c:pt idx="61">
                  <c:v>43388</c:v>
                </c:pt>
                <c:pt idx="62">
                  <c:v>43389</c:v>
                </c:pt>
                <c:pt idx="63">
                  <c:v>43390</c:v>
                </c:pt>
                <c:pt idx="64">
                  <c:v>43391</c:v>
                </c:pt>
                <c:pt idx="65">
                  <c:v>43392</c:v>
                </c:pt>
                <c:pt idx="66">
                  <c:v>43395</c:v>
                </c:pt>
                <c:pt idx="67">
                  <c:v>43396</c:v>
                </c:pt>
                <c:pt idx="68">
                  <c:v>43397</c:v>
                </c:pt>
                <c:pt idx="69">
                  <c:v>43398</c:v>
                </c:pt>
                <c:pt idx="70">
                  <c:v>43399</c:v>
                </c:pt>
                <c:pt idx="71">
                  <c:v>43402</c:v>
                </c:pt>
                <c:pt idx="72">
                  <c:v>43403</c:v>
                </c:pt>
                <c:pt idx="73">
                  <c:v>43404</c:v>
                </c:pt>
                <c:pt idx="74">
                  <c:v>43405</c:v>
                </c:pt>
                <c:pt idx="75">
                  <c:v>43406</c:v>
                </c:pt>
                <c:pt idx="76">
                  <c:v>43409</c:v>
                </c:pt>
                <c:pt idx="77">
                  <c:v>43410</c:v>
                </c:pt>
                <c:pt idx="78">
                  <c:v>43411</c:v>
                </c:pt>
                <c:pt idx="79">
                  <c:v>43412</c:v>
                </c:pt>
                <c:pt idx="80">
                  <c:v>43413</c:v>
                </c:pt>
                <c:pt idx="81">
                  <c:v>43416</c:v>
                </c:pt>
                <c:pt idx="82">
                  <c:v>43417</c:v>
                </c:pt>
                <c:pt idx="83">
                  <c:v>43418</c:v>
                </c:pt>
                <c:pt idx="84">
                  <c:v>43419</c:v>
                </c:pt>
                <c:pt idx="85">
                  <c:v>43420</c:v>
                </c:pt>
                <c:pt idx="86">
                  <c:v>43423</c:v>
                </c:pt>
                <c:pt idx="87">
                  <c:v>43424</c:v>
                </c:pt>
                <c:pt idx="88">
                  <c:v>43425</c:v>
                </c:pt>
                <c:pt idx="89">
                  <c:v>43426</c:v>
                </c:pt>
                <c:pt idx="90">
                  <c:v>43427</c:v>
                </c:pt>
                <c:pt idx="91">
                  <c:v>43430</c:v>
                </c:pt>
                <c:pt idx="92">
                  <c:v>43431</c:v>
                </c:pt>
                <c:pt idx="93">
                  <c:v>43432</c:v>
                </c:pt>
                <c:pt idx="94">
                  <c:v>43433</c:v>
                </c:pt>
                <c:pt idx="95">
                  <c:v>43434</c:v>
                </c:pt>
                <c:pt idx="96">
                  <c:v>43437</c:v>
                </c:pt>
                <c:pt idx="97">
                  <c:v>43438</c:v>
                </c:pt>
                <c:pt idx="98">
                  <c:v>43439</c:v>
                </c:pt>
                <c:pt idx="99">
                  <c:v>43440</c:v>
                </c:pt>
                <c:pt idx="100">
                  <c:v>43441</c:v>
                </c:pt>
                <c:pt idx="101">
                  <c:v>43444</c:v>
                </c:pt>
                <c:pt idx="102">
                  <c:v>43445</c:v>
                </c:pt>
                <c:pt idx="103">
                  <c:v>43446</c:v>
                </c:pt>
                <c:pt idx="104">
                  <c:v>43447</c:v>
                </c:pt>
                <c:pt idx="105">
                  <c:v>43448</c:v>
                </c:pt>
                <c:pt idx="106">
                  <c:v>43451</c:v>
                </c:pt>
                <c:pt idx="107">
                  <c:v>43452</c:v>
                </c:pt>
                <c:pt idx="108">
                  <c:v>43453</c:v>
                </c:pt>
                <c:pt idx="109">
                  <c:v>43454</c:v>
                </c:pt>
                <c:pt idx="110">
                  <c:v>43455</c:v>
                </c:pt>
                <c:pt idx="111">
                  <c:v>43458</c:v>
                </c:pt>
                <c:pt idx="112">
                  <c:v>43460</c:v>
                </c:pt>
                <c:pt idx="113">
                  <c:v>43461</c:v>
                </c:pt>
                <c:pt idx="114">
                  <c:v>43462</c:v>
                </c:pt>
                <c:pt idx="115">
                  <c:v>43465</c:v>
                </c:pt>
                <c:pt idx="116">
                  <c:v>43467</c:v>
                </c:pt>
                <c:pt idx="117">
                  <c:v>43468</c:v>
                </c:pt>
                <c:pt idx="118">
                  <c:v>43469</c:v>
                </c:pt>
                <c:pt idx="119">
                  <c:v>43472</c:v>
                </c:pt>
                <c:pt idx="120">
                  <c:v>43473</c:v>
                </c:pt>
                <c:pt idx="121">
                  <c:v>43474</c:v>
                </c:pt>
                <c:pt idx="122">
                  <c:v>43475</c:v>
                </c:pt>
                <c:pt idx="123">
                  <c:v>43476</c:v>
                </c:pt>
                <c:pt idx="124">
                  <c:v>43479</c:v>
                </c:pt>
                <c:pt idx="125">
                  <c:v>43480</c:v>
                </c:pt>
                <c:pt idx="126">
                  <c:v>43481</c:v>
                </c:pt>
                <c:pt idx="127">
                  <c:v>43482</c:v>
                </c:pt>
                <c:pt idx="128">
                  <c:v>43483</c:v>
                </c:pt>
                <c:pt idx="129">
                  <c:v>43486</c:v>
                </c:pt>
                <c:pt idx="130">
                  <c:v>43487</c:v>
                </c:pt>
                <c:pt idx="131">
                  <c:v>43488</c:v>
                </c:pt>
                <c:pt idx="132">
                  <c:v>43489</c:v>
                </c:pt>
                <c:pt idx="133">
                  <c:v>43490</c:v>
                </c:pt>
                <c:pt idx="134">
                  <c:v>43493</c:v>
                </c:pt>
                <c:pt idx="135">
                  <c:v>43494</c:v>
                </c:pt>
                <c:pt idx="136">
                  <c:v>43495</c:v>
                </c:pt>
                <c:pt idx="137">
                  <c:v>43496</c:v>
                </c:pt>
                <c:pt idx="138">
                  <c:v>43497</c:v>
                </c:pt>
                <c:pt idx="139">
                  <c:v>43500</c:v>
                </c:pt>
                <c:pt idx="140">
                  <c:v>43501</c:v>
                </c:pt>
                <c:pt idx="141">
                  <c:v>43502</c:v>
                </c:pt>
                <c:pt idx="142">
                  <c:v>43503</c:v>
                </c:pt>
                <c:pt idx="143">
                  <c:v>43504</c:v>
                </c:pt>
                <c:pt idx="144">
                  <c:v>43507</c:v>
                </c:pt>
                <c:pt idx="145">
                  <c:v>43508</c:v>
                </c:pt>
                <c:pt idx="146">
                  <c:v>43509</c:v>
                </c:pt>
                <c:pt idx="147">
                  <c:v>43510</c:v>
                </c:pt>
                <c:pt idx="148">
                  <c:v>43511</c:v>
                </c:pt>
                <c:pt idx="149">
                  <c:v>43514</c:v>
                </c:pt>
                <c:pt idx="150">
                  <c:v>43515</c:v>
                </c:pt>
                <c:pt idx="151">
                  <c:v>43516</c:v>
                </c:pt>
                <c:pt idx="152">
                  <c:v>43517</c:v>
                </c:pt>
                <c:pt idx="153">
                  <c:v>43518</c:v>
                </c:pt>
                <c:pt idx="154">
                  <c:v>43521</c:v>
                </c:pt>
                <c:pt idx="155">
                  <c:v>43522</c:v>
                </c:pt>
                <c:pt idx="156">
                  <c:v>43523</c:v>
                </c:pt>
                <c:pt idx="157">
                  <c:v>43524</c:v>
                </c:pt>
                <c:pt idx="158">
                  <c:v>43525</c:v>
                </c:pt>
                <c:pt idx="159">
                  <c:v>43528</c:v>
                </c:pt>
                <c:pt idx="160">
                  <c:v>43529</c:v>
                </c:pt>
                <c:pt idx="161">
                  <c:v>43530</c:v>
                </c:pt>
                <c:pt idx="162">
                  <c:v>43531</c:v>
                </c:pt>
                <c:pt idx="163">
                  <c:v>43532</c:v>
                </c:pt>
                <c:pt idx="164">
                  <c:v>43535</c:v>
                </c:pt>
                <c:pt idx="165">
                  <c:v>43536</c:v>
                </c:pt>
                <c:pt idx="166">
                  <c:v>43537</c:v>
                </c:pt>
                <c:pt idx="167">
                  <c:v>43538</c:v>
                </c:pt>
                <c:pt idx="168">
                  <c:v>43539</c:v>
                </c:pt>
                <c:pt idx="169">
                  <c:v>43542</c:v>
                </c:pt>
                <c:pt idx="170">
                  <c:v>43543</c:v>
                </c:pt>
                <c:pt idx="171">
                  <c:v>43544</c:v>
                </c:pt>
                <c:pt idx="172">
                  <c:v>43545</c:v>
                </c:pt>
                <c:pt idx="173">
                  <c:v>43546</c:v>
                </c:pt>
                <c:pt idx="174">
                  <c:v>43549</c:v>
                </c:pt>
                <c:pt idx="175">
                  <c:v>43550</c:v>
                </c:pt>
                <c:pt idx="176">
                  <c:v>43551</c:v>
                </c:pt>
                <c:pt idx="177">
                  <c:v>43552</c:v>
                </c:pt>
                <c:pt idx="178">
                  <c:v>43553</c:v>
                </c:pt>
                <c:pt idx="179">
                  <c:v>43556</c:v>
                </c:pt>
                <c:pt idx="180">
                  <c:v>43557</c:v>
                </c:pt>
                <c:pt idx="181">
                  <c:v>43558</c:v>
                </c:pt>
                <c:pt idx="182">
                  <c:v>43559</c:v>
                </c:pt>
                <c:pt idx="183">
                  <c:v>43560</c:v>
                </c:pt>
                <c:pt idx="184">
                  <c:v>43563</c:v>
                </c:pt>
                <c:pt idx="185">
                  <c:v>43564</c:v>
                </c:pt>
                <c:pt idx="186">
                  <c:v>43565</c:v>
                </c:pt>
                <c:pt idx="187">
                  <c:v>43566</c:v>
                </c:pt>
                <c:pt idx="188">
                  <c:v>43567</c:v>
                </c:pt>
                <c:pt idx="189">
                  <c:v>43570</c:v>
                </c:pt>
                <c:pt idx="190">
                  <c:v>43571</c:v>
                </c:pt>
                <c:pt idx="191">
                  <c:v>43572</c:v>
                </c:pt>
                <c:pt idx="192">
                  <c:v>43573</c:v>
                </c:pt>
                <c:pt idx="193">
                  <c:v>43577</c:v>
                </c:pt>
                <c:pt idx="194">
                  <c:v>43578</c:v>
                </c:pt>
                <c:pt idx="195">
                  <c:v>43579</c:v>
                </c:pt>
                <c:pt idx="196">
                  <c:v>43580</c:v>
                </c:pt>
                <c:pt idx="197">
                  <c:v>43581</c:v>
                </c:pt>
                <c:pt idx="198">
                  <c:v>43584</c:v>
                </c:pt>
                <c:pt idx="199">
                  <c:v>43585</c:v>
                </c:pt>
                <c:pt idx="200">
                  <c:v>43586</c:v>
                </c:pt>
                <c:pt idx="201">
                  <c:v>43587</c:v>
                </c:pt>
                <c:pt idx="202">
                  <c:v>43588</c:v>
                </c:pt>
                <c:pt idx="203">
                  <c:v>43591</c:v>
                </c:pt>
                <c:pt idx="204">
                  <c:v>43592</c:v>
                </c:pt>
                <c:pt idx="205">
                  <c:v>43593</c:v>
                </c:pt>
                <c:pt idx="206">
                  <c:v>43594</c:v>
                </c:pt>
                <c:pt idx="207">
                  <c:v>43595</c:v>
                </c:pt>
                <c:pt idx="208">
                  <c:v>43598</c:v>
                </c:pt>
                <c:pt idx="209">
                  <c:v>43599</c:v>
                </c:pt>
                <c:pt idx="210">
                  <c:v>43600</c:v>
                </c:pt>
                <c:pt idx="211">
                  <c:v>43601</c:v>
                </c:pt>
                <c:pt idx="212">
                  <c:v>43602</c:v>
                </c:pt>
                <c:pt idx="213">
                  <c:v>43605</c:v>
                </c:pt>
                <c:pt idx="214">
                  <c:v>43606</c:v>
                </c:pt>
                <c:pt idx="215">
                  <c:v>43607</c:v>
                </c:pt>
                <c:pt idx="216">
                  <c:v>43608</c:v>
                </c:pt>
                <c:pt idx="217">
                  <c:v>43609</c:v>
                </c:pt>
                <c:pt idx="218">
                  <c:v>43612</c:v>
                </c:pt>
                <c:pt idx="219">
                  <c:v>43613</c:v>
                </c:pt>
                <c:pt idx="220">
                  <c:v>43614</c:v>
                </c:pt>
                <c:pt idx="221">
                  <c:v>43615</c:v>
                </c:pt>
                <c:pt idx="222">
                  <c:v>43616</c:v>
                </c:pt>
                <c:pt idx="223">
                  <c:v>43619</c:v>
                </c:pt>
                <c:pt idx="224">
                  <c:v>43620</c:v>
                </c:pt>
                <c:pt idx="225">
                  <c:v>43621</c:v>
                </c:pt>
                <c:pt idx="226">
                  <c:v>43622</c:v>
                </c:pt>
                <c:pt idx="227">
                  <c:v>43623</c:v>
                </c:pt>
                <c:pt idx="228">
                  <c:v>43626</c:v>
                </c:pt>
                <c:pt idx="229">
                  <c:v>43627</c:v>
                </c:pt>
                <c:pt idx="230">
                  <c:v>43628</c:v>
                </c:pt>
                <c:pt idx="231">
                  <c:v>43629</c:v>
                </c:pt>
                <c:pt idx="232">
                  <c:v>43630</c:v>
                </c:pt>
                <c:pt idx="233">
                  <c:v>43633</c:v>
                </c:pt>
                <c:pt idx="234">
                  <c:v>43634</c:v>
                </c:pt>
                <c:pt idx="235">
                  <c:v>43635</c:v>
                </c:pt>
                <c:pt idx="236">
                  <c:v>43636</c:v>
                </c:pt>
                <c:pt idx="237">
                  <c:v>43637</c:v>
                </c:pt>
                <c:pt idx="238">
                  <c:v>43640</c:v>
                </c:pt>
                <c:pt idx="239">
                  <c:v>43641</c:v>
                </c:pt>
                <c:pt idx="240">
                  <c:v>43642</c:v>
                </c:pt>
                <c:pt idx="241">
                  <c:v>43643</c:v>
                </c:pt>
                <c:pt idx="242">
                  <c:v>43644</c:v>
                </c:pt>
                <c:pt idx="243">
                  <c:v>43647</c:v>
                </c:pt>
                <c:pt idx="244">
                  <c:v>43648</c:v>
                </c:pt>
                <c:pt idx="245">
                  <c:v>43649</c:v>
                </c:pt>
                <c:pt idx="246">
                  <c:v>43650</c:v>
                </c:pt>
                <c:pt idx="247">
                  <c:v>43651</c:v>
                </c:pt>
                <c:pt idx="248">
                  <c:v>43654</c:v>
                </c:pt>
                <c:pt idx="249">
                  <c:v>43655</c:v>
                </c:pt>
                <c:pt idx="250">
                  <c:v>43656</c:v>
                </c:pt>
                <c:pt idx="251">
                  <c:v>43657</c:v>
                </c:pt>
                <c:pt idx="252">
                  <c:v>43658</c:v>
                </c:pt>
                <c:pt idx="253">
                  <c:v>43661</c:v>
                </c:pt>
                <c:pt idx="254">
                  <c:v>43662</c:v>
                </c:pt>
                <c:pt idx="255">
                  <c:v>43663</c:v>
                </c:pt>
                <c:pt idx="256">
                  <c:v>43664</c:v>
                </c:pt>
              </c:numCache>
            </c:numRef>
          </c:cat>
          <c:val>
            <c:numRef>
              <c:f>'global price comp'!$E$3:$E$259</c:f>
              <c:numCache>
                <c:formatCode>0.00</c:formatCode>
                <c:ptCount val="257"/>
                <c:pt idx="0">
                  <c:v>600.9</c:v>
                </c:pt>
                <c:pt idx="1">
                  <c:v>600.9</c:v>
                </c:pt>
                <c:pt idx="2">
                  <c:v>600.9</c:v>
                </c:pt>
                <c:pt idx="3">
                  <c:v>600.9</c:v>
                </c:pt>
                <c:pt idx="4">
                  <c:v>600.9</c:v>
                </c:pt>
                <c:pt idx="5">
                  <c:v>600.9</c:v>
                </c:pt>
                <c:pt idx="6">
                  <c:v>600.9</c:v>
                </c:pt>
                <c:pt idx="7">
                  <c:v>600.9</c:v>
                </c:pt>
                <c:pt idx="8">
                  <c:v>600.9</c:v>
                </c:pt>
                <c:pt idx="9">
                  <c:v>600.9</c:v>
                </c:pt>
                <c:pt idx="10">
                  <c:v>600.9</c:v>
                </c:pt>
                <c:pt idx="11">
                  <c:v>600.9</c:v>
                </c:pt>
                <c:pt idx="12">
                  <c:v>605</c:v>
                </c:pt>
                <c:pt idx="13">
                  <c:v>605</c:v>
                </c:pt>
                <c:pt idx="14">
                  <c:v>605</c:v>
                </c:pt>
                <c:pt idx="15">
                  <c:v>605</c:v>
                </c:pt>
                <c:pt idx="16">
                  <c:v>605</c:v>
                </c:pt>
                <c:pt idx="17">
                  <c:v>605</c:v>
                </c:pt>
                <c:pt idx="18">
                  <c:v>605</c:v>
                </c:pt>
                <c:pt idx="19">
                  <c:v>605</c:v>
                </c:pt>
                <c:pt idx="20">
                  <c:v>605</c:v>
                </c:pt>
                <c:pt idx="21">
                  <c:v>587.5</c:v>
                </c:pt>
                <c:pt idx="22">
                  <c:v>587.5</c:v>
                </c:pt>
                <c:pt idx="23">
                  <c:v>587.5</c:v>
                </c:pt>
                <c:pt idx="24">
                  <c:v>587.5</c:v>
                </c:pt>
                <c:pt idx="25">
                  <c:v>570</c:v>
                </c:pt>
                <c:pt idx="26">
                  <c:v>570</c:v>
                </c:pt>
                <c:pt idx="27">
                  <c:v>570</c:v>
                </c:pt>
                <c:pt idx="28">
                  <c:v>570</c:v>
                </c:pt>
                <c:pt idx="29">
                  <c:v>570</c:v>
                </c:pt>
                <c:pt idx="30">
                  <c:v>570</c:v>
                </c:pt>
                <c:pt idx="31">
                  <c:v>570</c:v>
                </c:pt>
                <c:pt idx="32">
                  <c:v>570</c:v>
                </c:pt>
                <c:pt idx="33">
                  <c:v>570</c:v>
                </c:pt>
                <c:pt idx="34">
                  <c:v>570</c:v>
                </c:pt>
                <c:pt idx="35">
                  <c:v>575</c:v>
                </c:pt>
                <c:pt idx="36">
                  <c:v>575</c:v>
                </c:pt>
                <c:pt idx="37">
                  <c:v>575</c:v>
                </c:pt>
                <c:pt idx="38">
                  <c:v>575</c:v>
                </c:pt>
                <c:pt idx="39">
                  <c:v>575</c:v>
                </c:pt>
                <c:pt idx="40">
                  <c:v>570</c:v>
                </c:pt>
                <c:pt idx="41">
                  <c:v>570</c:v>
                </c:pt>
                <c:pt idx="42">
                  <c:v>570</c:v>
                </c:pt>
                <c:pt idx="43">
                  <c:v>570</c:v>
                </c:pt>
                <c:pt idx="44">
                  <c:v>570</c:v>
                </c:pt>
                <c:pt idx="45">
                  <c:v>570</c:v>
                </c:pt>
                <c:pt idx="46">
                  <c:v>570</c:v>
                </c:pt>
                <c:pt idx="47">
                  <c:v>570</c:v>
                </c:pt>
                <c:pt idx="48">
                  <c:v>570</c:v>
                </c:pt>
                <c:pt idx="49">
                  <c:v>570</c:v>
                </c:pt>
                <c:pt idx="50">
                  <c:v>547.5</c:v>
                </c:pt>
                <c:pt idx="51">
                  <c:v>547.5</c:v>
                </c:pt>
                <c:pt idx="52">
                  <c:v>547.5</c:v>
                </c:pt>
                <c:pt idx="53">
                  <c:v>547.5</c:v>
                </c:pt>
                <c:pt idx="54">
                  <c:v>547.5</c:v>
                </c:pt>
                <c:pt idx="55">
                  <c:v>555</c:v>
                </c:pt>
                <c:pt idx="56">
                  <c:v>555</c:v>
                </c:pt>
                <c:pt idx="57">
                  <c:v>555</c:v>
                </c:pt>
                <c:pt idx="58">
                  <c:v>555</c:v>
                </c:pt>
                <c:pt idx="59">
                  <c:v>555</c:v>
                </c:pt>
                <c:pt idx="60">
                  <c:v>540</c:v>
                </c:pt>
                <c:pt idx="61">
                  <c:v>540</c:v>
                </c:pt>
                <c:pt idx="62">
                  <c:v>540</c:v>
                </c:pt>
                <c:pt idx="63">
                  <c:v>540</c:v>
                </c:pt>
                <c:pt idx="64">
                  <c:v>540</c:v>
                </c:pt>
                <c:pt idx="65">
                  <c:v>540</c:v>
                </c:pt>
                <c:pt idx="66">
                  <c:v>540</c:v>
                </c:pt>
                <c:pt idx="67">
                  <c:v>540</c:v>
                </c:pt>
                <c:pt idx="68">
                  <c:v>540</c:v>
                </c:pt>
                <c:pt idx="69">
                  <c:v>540</c:v>
                </c:pt>
                <c:pt idx="70">
                  <c:v>535</c:v>
                </c:pt>
                <c:pt idx="71">
                  <c:v>535</c:v>
                </c:pt>
                <c:pt idx="72">
                  <c:v>535</c:v>
                </c:pt>
                <c:pt idx="73">
                  <c:v>535</c:v>
                </c:pt>
                <c:pt idx="74">
                  <c:v>535</c:v>
                </c:pt>
                <c:pt idx="75">
                  <c:v>535</c:v>
                </c:pt>
                <c:pt idx="76">
                  <c:v>535</c:v>
                </c:pt>
                <c:pt idx="77">
                  <c:v>535</c:v>
                </c:pt>
                <c:pt idx="78">
                  <c:v>535</c:v>
                </c:pt>
                <c:pt idx="79">
                  <c:v>535</c:v>
                </c:pt>
                <c:pt idx="80">
                  <c:v>535</c:v>
                </c:pt>
                <c:pt idx="81">
                  <c:v>535</c:v>
                </c:pt>
                <c:pt idx="82">
                  <c:v>535</c:v>
                </c:pt>
                <c:pt idx="83">
                  <c:v>535</c:v>
                </c:pt>
                <c:pt idx="84">
                  <c:v>535</c:v>
                </c:pt>
                <c:pt idx="85">
                  <c:v>520</c:v>
                </c:pt>
                <c:pt idx="86">
                  <c:v>520</c:v>
                </c:pt>
                <c:pt idx="87">
                  <c:v>520</c:v>
                </c:pt>
                <c:pt idx="88">
                  <c:v>520</c:v>
                </c:pt>
                <c:pt idx="89">
                  <c:v>520</c:v>
                </c:pt>
                <c:pt idx="90">
                  <c:v>520</c:v>
                </c:pt>
                <c:pt idx="91">
                  <c:v>520</c:v>
                </c:pt>
                <c:pt idx="92">
                  <c:v>520</c:v>
                </c:pt>
                <c:pt idx="93">
                  <c:v>520</c:v>
                </c:pt>
                <c:pt idx="94">
                  <c:v>520</c:v>
                </c:pt>
                <c:pt idx="95">
                  <c:v>510</c:v>
                </c:pt>
                <c:pt idx="96">
                  <c:v>510</c:v>
                </c:pt>
                <c:pt idx="97">
                  <c:v>510</c:v>
                </c:pt>
                <c:pt idx="98">
                  <c:v>510</c:v>
                </c:pt>
                <c:pt idx="99">
                  <c:v>510</c:v>
                </c:pt>
                <c:pt idx="100">
                  <c:v>497.5</c:v>
                </c:pt>
                <c:pt idx="101">
                  <c:v>497.5</c:v>
                </c:pt>
                <c:pt idx="102">
                  <c:v>497.5</c:v>
                </c:pt>
                <c:pt idx="103">
                  <c:v>497.5</c:v>
                </c:pt>
                <c:pt idx="104">
                  <c:v>497.5</c:v>
                </c:pt>
                <c:pt idx="105">
                  <c:v>492.5</c:v>
                </c:pt>
                <c:pt idx="106">
                  <c:v>492.5</c:v>
                </c:pt>
                <c:pt idx="107">
                  <c:v>492.5</c:v>
                </c:pt>
                <c:pt idx="108">
                  <c:v>492.5</c:v>
                </c:pt>
                <c:pt idx="109">
                  <c:v>492.5</c:v>
                </c:pt>
                <c:pt idx="110">
                  <c:v>490</c:v>
                </c:pt>
                <c:pt idx="111">
                  <c:v>490</c:v>
                </c:pt>
                <c:pt idx="112">
                  <c:v>490</c:v>
                </c:pt>
                <c:pt idx="113">
                  <c:v>490</c:v>
                </c:pt>
                <c:pt idx="114">
                  <c:v>490</c:v>
                </c:pt>
                <c:pt idx="115">
                  <c:v>490</c:v>
                </c:pt>
                <c:pt idx="116">
                  <c:v>490</c:v>
                </c:pt>
                <c:pt idx="117">
                  <c:v>490</c:v>
                </c:pt>
                <c:pt idx="118">
                  <c:v>475</c:v>
                </c:pt>
                <c:pt idx="119">
                  <c:v>475</c:v>
                </c:pt>
                <c:pt idx="120">
                  <c:v>475</c:v>
                </c:pt>
                <c:pt idx="121">
                  <c:v>475</c:v>
                </c:pt>
                <c:pt idx="122">
                  <c:v>475</c:v>
                </c:pt>
                <c:pt idx="123">
                  <c:v>480</c:v>
                </c:pt>
                <c:pt idx="124">
                  <c:v>480</c:v>
                </c:pt>
                <c:pt idx="125">
                  <c:v>480</c:v>
                </c:pt>
                <c:pt idx="126">
                  <c:v>480</c:v>
                </c:pt>
                <c:pt idx="127">
                  <c:v>480</c:v>
                </c:pt>
                <c:pt idx="128">
                  <c:v>480</c:v>
                </c:pt>
                <c:pt idx="129">
                  <c:v>480</c:v>
                </c:pt>
                <c:pt idx="130">
                  <c:v>480</c:v>
                </c:pt>
                <c:pt idx="131">
                  <c:v>480</c:v>
                </c:pt>
                <c:pt idx="132">
                  <c:v>480</c:v>
                </c:pt>
                <c:pt idx="133">
                  <c:v>510</c:v>
                </c:pt>
                <c:pt idx="134">
                  <c:v>510</c:v>
                </c:pt>
                <c:pt idx="135">
                  <c:v>510</c:v>
                </c:pt>
                <c:pt idx="136">
                  <c:v>510</c:v>
                </c:pt>
                <c:pt idx="137">
                  <c:v>510</c:v>
                </c:pt>
                <c:pt idx="138">
                  <c:v>520</c:v>
                </c:pt>
                <c:pt idx="139">
                  <c:v>520</c:v>
                </c:pt>
                <c:pt idx="140">
                  <c:v>520</c:v>
                </c:pt>
                <c:pt idx="141">
                  <c:v>520</c:v>
                </c:pt>
                <c:pt idx="142">
                  <c:v>520</c:v>
                </c:pt>
                <c:pt idx="143">
                  <c:v>530</c:v>
                </c:pt>
                <c:pt idx="144">
                  <c:v>530</c:v>
                </c:pt>
                <c:pt idx="145">
                  <c:v>530</c:v>
                </c:pt>
                <c:pt idx="146">
                  <c:v>530</c:v>
                </c:pt>
                <c:pt idx="147">
                  <c:v>530</c:v>
                </c:pt>
                <c:pt idx="148">
                  <c:v>540</c:v>
                </c:pt>
                <c:pt idx="149">
                  <c:v>540</c:v>
                </c:pt>
                <c:pt idx="150">
                  <c:v>540</c:v>
                </c:pt>
                <c:pt idx="151">
                  <c:v>540</c:v>
                </c:pt>
                <c:pt idx="152">
                  <c:v>540</c:v>
                </c:pt>
                <c:pt idx="153">
                  <c:v>535</c:v>
                </c:pt>
                <c:pt idx="154">
                  <c:v>535</c:v>
                </c:pt>
                <c:pt idx="155">
                  <c:v>535</c:v>
                </c:pt>
                <c:pt idx="156">
                  <c:v>535</c:v>
                </c:pt>
                <c:pt idx="157">
                  <c:v>535</c:v>
                </c:pt>
                <c:pt idx="158">
                  <c:v>535</c:v>
                </c:pt>
                <c:pt idx="159">
                  <c:v>535</c:v>
                </c:pt>
                <c:pt idx="160">
                  <c:v>535</c:v>
                </c:pt>
                <c:pt idx="161">
                  <c:v>535</c:v>
                </c:pt>
                <c:pt idx="162">
                  <c:v>535</c:v>
                </c:pt>
                <c:pt idx="163">
                  <c:v>520</c:v>
                </c:pt>
                <c:pt idx="164">
                  <c:v>520</c:v>
                </c:pt>
                <c:pt idx="165">
                  <c:v>520</c:v>
                </c:pt>
                <c:pt idx="166">
                  <c:v>520</c:v>
                </c:pt>
                <c:pt idx="167">
                  <c:v>520</c:v>
                </c:pt>
                <c:pt idx="168">
                  <c:v>520</c:v>
                </c:pt>
                <c:pt idx="169">
                  <c:v>520</c:v>
                </c:pt>
                <c:pt idx="170">
                  <c:v>520</c:v>
                </c:pt>
                <c:pt idx="171">
                  <c:v>520</c:v>
                </c:pt>
                <c:pt idx="172">
                  <c:v>520</c:v>
                </c:pt>
                <c:pt idx="173">
                  <c:v>520</c:v>
                </c:pt>
                <c:pt idx="174">
                  <c:v>520</c:v>
                </c:pt>
                <c:pt idx="175">
                  <c:v>520</c:v>
                </c:pt>
                <c:pt idx="176">
                  <c:v>520</c:v>
                </c:pt>
                <c:pt idx="177">
                  <c:v>520</c:v>
                </c:pt>
                <c:pt idx="178">
                  <c:v>520</c:v>
                </c:pt>
                <c:pt idx="179">
                  <c:v>520</c:v>
                </c:pt>
                <c:pt idx="180">
                  <c:v>520</c:v>
                </c:pt>
                <c:pt idx="181">
                  <c:v>520</c:v>
                </c:pt>
                <c:pt idx="182">
                  <c:v>520</c:v>
                </c:pt>
                <c:pt idx="183">
                  <c:v>515</c:v>
                </c:pt>
                <c:pt idx="184">
                  <c:v>515</c:v>
                </c:pt>
                <c:pt idx="185">
                  <c:v>515</c:v>
                </c:pt>
                <c:pt idx="186">
                  <c:v>515</c:v>
                </c:pt>
                <c:pt idx="187">
                  <c:v>515</c:v>
                </c:pt>
                <c:pt idx="188">
                  <c:v>505</c:v>
                </c:pt>
                <c:pt idx="189">
                  <c:v>505</c:v>
                </c:pt>
                <c:pt idx="190">
                  <c:v>505</c:v>
                </c:pt>
                <c:pt idx="191">
                  <c:v>505</c:v>
                </c:pt>
                <c:pt idx="192">
                  <c:v>500</c:v>
                </c:pt>
                <c:pt idx="193">
                  <c:v>500</c:v>
                </c:pt>
                <c:pt idx="194">
                  <c:v>500</c:v>
                </c:pt>
                <c:pt idx="195">
                  <c:v>500</c:v>
                </c:pt>
                <c:pt idx="196">
                  <c:v>500</c:v>
                </c:pt>
                <c:pt idx="197">
                  <c:v>500</c:v>
                </c:pt>
                <c:pt idx="198">
                  <c:v>500</c:v>
                </c:pt>
                <c:pt idx="199">
                  <c:v>500</c:v>
                </c:pt>
                <c:pt idx="200">
                  <c:v>500</c:v>
                </c:pt>
                <c:pt idx="201">
                  <c:v>500</c:v>
                </c:pt>
                <c:pt idx="202">
                  <c:v>490</c:v>
                </c:pt>
                <c:pt idx="203">
                  <c:v>490</c:v>
                </c:pt>
                <c:pt idx="204">
                  <c:v>490</c:v>
                </c:pt>
                <c:pt idx="205">
                  <c:v>490</c:v>
                </c:pt>
                <c:pt idx="206">
                  <c:v>490</c:v>
                </c:pt>
                <c:pt idx="207">
                  <c:v>480</c:v>
                </c:pt>
                <c:pt idx="208">
                  <c:v>480</c:v>
                </c:pt>
                <c:pt idx="209">
                  <c:v>480</c:v>
                </c:pt>
                <c:pt idx="210">
                  <c:v>480</c:v>
                </c:pt>
                <c:pt idx="211">
                  <c:v>480</c:v>
                </c:pt>
                <c:pt idx="212">
                  <c:v>500</c:v>
                </c:pt>
                <c:pt idx="213">
                  <c:v>500</c:v>
                </c:pt>
                <c:pt idx="214">
                  <c:v>500</c:v>
                </c:pt>
                <c:pt idx="215">
                  <c:v>500</c:v>
                </c:pt>
                <c:pt idx="216">
                  <c:v>500</c:v>
                </c:pt>
                <c:pt idx="217">
                  <c:v>510</c:v>
                </c:pt>
                <c:pt idx="218">
                  <c:v>510</c:v>
                </c:pt>
                <c:pt idx="219">
                  <c:v>510</c:v>
                </c:pt>
                <c:pt idx="220">
                  <c:v>510</c:v>
                </c:pt>
                <c:pt idx="221">
                  <c:v>510</c:v>
                </c:pt>
                <c:pt idx="222">
                  <c:v>520</c:v>
                </c:pt>
                <c:pt idx="223">
                  <c:v>520</c:v>
                </c:pt>
                <c:pt idx="224">
                  <c:v>520</c:v>
                </c:pt>
                <c:pt idx="225">
                  <c:v>520</c:v>
                </c:pt>
                <c:pt idx="226">
                  <c:v>520</c:v>
                </c:pt>
                <c:pt idx="227">
                  <c:v>520</c:v>
                </c:pt>
                <c:pt idx="228">
                  <c:v>520</c:v>
                </c:pt>
                <c:pt idx="229">
                  <c:v>520</c:v>
                </c:pt>
                <c:pt idx="230">
                  <c:v>520</c:v>
                </c:pt>
                <c:pt idx="231">
                  <c:v>520</c:v>
                </c:pt>
                <c:pt idx="232">
                  <c:v>510</c:v>
                </c:pt>
                <c:pt idx="233">
                  <c:v>510</c:v>
                </c:pt>
                <c:pt idx="234">
                  <c:v>510</c:v>
                </c:pt>
                <c:pt idx="235">
                  <c:v>510</c:v>
                </c:pt>
                <c:pt idx="236">
                  <c:v>510</c:v>
                </c:pt>
                <c:pt idx="237">
                  <c:v>500</c:v>
                </c:pt>
                <c:pt idx="238">
                  <c:v>500</c:v>
                </c:pt>
                <c:pt idx="239">
                  <c:v>500</c:v>
                </c:pt>
                <c:pt idx="240">
                  <c:v>500</c:v>
                </c:pt>
                <c:pt idx="241">
                  <c:v>500</c:v>
                </c:pt>
                <c:pt idx="242">
                  <c:v>500</c:v>
                </c:pt>
                <c:pt idx="243">
                  <c:v>500</c:v>
                </c:pt>
                <c:pt idx="244">
                  <c:v>500</c:v>
                </c:pt>
                <c:pt idx="245">
                  <c:v>500</c:v>
                </c:pt>
                <c:pt idx="246">
                  <c:v>500</c:v>
                </c:pt>
                <c:pt idx="247">
                  <c:v>500</c:v>
                </c:pt>
                <c:pt idx="248">
                  <c:v>500</c:v>
                </c:pt>
                <c:pt idx="249">
                  <c:v>500</c:v>
                </c:pt>
                <c:pt idx="250">
                  <c:v>500</c:v>
                </c:pt>
                <c:pt idx="251">
                  <c:v>500</c:v>
                </c:pt>
                <c:pt idx="252">
                  <c:v>492.5</c:v>
                </c:pt>
                <c:pt idx="253">
                  <c:v>492.5</c:v>
                </c:pt>
                <c:pt idx="254">
                  <c:v>492.5</c:v>
                </c:pt>
                <c:pt idx="255">
                  <c:v>492.5</c:v>
                </c:pt>
                <c:pt idx="256">
                  <c:v>492.5</c:v>
                </c:pt>
              </c:numCache>
            </c:numRef>
          </c:val>
          <c:smooth val="0"/>
          <c:extLst>
            <c:ext xmlns:c16="http://schemas.microsoft.com/office/drawing/2014/chart" uri="{C3380CC4-5D6E-409C-BE32-E72D297353CC}">
              <c16:uniqueId val="{00000003-D1CA-41F1-9033-8FA25ADF80D7}"/>
            </c:ext>
          </c:extLst>
        </c:ser>
        <c:dLbls>
          <c:showLegendKey val="0"/>
          <c:showVal val="0"/>
          <c:showCatName val="0"/>
          <c:showSerName val="0"/>
          <c:showPercent val="0"/>
          <c:showBubbleSize val="0"/>
        </c:dLbls>
        <c:smooth val="0"/>
        <c:axId val="2052629272"/>
        <c:axId val="2052627304"/>
      </c:lineChart>
      <c:dateAx>
        <c:axId val="205262927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627304"/>
        <c:crosses val="autoZero"/>
        <c:auto val="1"/>
        <c:lblOffset val="100"/>
        <c:baseTimeUnit val="days"/>
      </c:dateAx>
      <c:valAx>
        <c:axId val="2052627304"/>
        <c:scaling>
          <c:orientation val="minMax"/>
          <c:min val="4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629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Carolinas del mill, $/gt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Sheet2!$B$2</c:f>
              <c:strCache>
                <c:ptCount val="1"/>
                <c:pt idx="0">
                  <c:v>#1 busheling</c:v>
                </c:pt>
              </c:strCache>
            </c:strRef>
          </c:tx>
          <c:spPr>
            <a:ln w="28575" cap="rnd">
              <a:solidFill>
                <a:schemeClr val="accent1"/>
              </a:solidFill>
              <a:round/>
            </a:ln>
            <a:effectLst/>
          </c:spPr>
          <c:marker>
            <c:symbol val="none"/>
          </c:marker>
          <c:cat>
            <c:strRef>
              <c:f>Sheet2!$A$3:$A$22</c:f>
              <c:strCache>
                <c:ptCount val="2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strCache>
            </c:strRef>
          </c:cat>
          <c:val>
            <c:numRef>
              <c:f>Sheet2!$B$3:$B$22</c:f>
              <c:numCache>
                <c:formatCode>0.00</c:formatCode>
                <c:ptCount val="20"/>
                <c:pt idx="0">
                  <c:v>380</c:v>
                </c:pt>
                <c:pt idx="1">
                  <c:v>380</c:v>
                </c:pt>
                <c:pt idx="2">
                  <c:v>392</c:v>
                </c:pt>
                <c:pt idx="3">
                  <c:v>405</c:v>
                </c:pt>
                <c:pt idx="4">
                  <c:v>405</c:v>
                </c:pt>
                <c:pt idx="5">
                  <c:v>405</c:v>
                </c:pt>
                <c:pt idx="6">
                  <c:v>405</c:v>
                </c:pt>
                <c:pt idx="7">
                  <c:v>395</c:v>
                </c:pt>
                <c:pt idx="8">
                  <c:v>375</c:v>
                </c:pt>
                <c:pt idx="9">
                  <c:v>385</c:v>
                </c:pt>
                <c:pt idx="10">
                  <c:v>395</c:v>
                </c:pt>
                <c:pt idx="11">
                  <c:v>395</c:v>
                </c:pt>
                <c:pt idx="12">
                  <c:v>355</c:v>
                </c:pt>
                <c:pt idx="13">
                  <c:v>345</c:v>
                </c:pt>
                <c:pt idx="14">
                  <c:v>365</c:v>
                </c:pt>
                <c:pt idx="15">
                  <c:v>340</c:v>
                </c:pt>
                <c:pt idx="16">
                  <c:v>305</c:v>
                </c:pt>
                <c:pt idx="17">
                  <c:v>285</c:v>
                </c:pt>
                <c:pt idx="18">
                  <c:v>285</c:v>
                </c:pt>
                <c:pt idx="19" formatCode="General">
                  <c:v>305</c:v>
                </c:pt>
              </c:numCache>
            </c:numRef>
          </c:val>
          <c:smooth val="0"/>
          <c:extLst>
            <c:ext xmlns:c16="http://schemas.microsoft.com/office/drawing/2014/chart" uri="{C3380CC4-5D6E-409C-BE32-E72D297353CC}">
              <c16:uniqueId val="{00000000-8560-4F6C-A0CE-8BA35E46398A}"/>
            </c:ext>
          </c:extLst>
        </c:ser>
        <c:ser>
          <c:idx val="1"/>
          <c:order val="1"/>
          <c:tx>
            <c:strRef>
              <c:f>Sheet2!$C$2</c:f>
              <c:strCache>
                <c:ptCount val="1"/>
                <c:pt idx="0">
                  <c:v>Shredded</c:v>
                </c:pt>
              </c:strCache>
            </c:strRef>
          </c:tx>
          <c:spPr>
            <a:ln w="28575" cap="rnd">
              <a:solidFill>
                <a:sysClr val="windowText" lastClr="000000"/>
              </a:solidFill>
              <a:round/>
            </a:ln>
            <a:effectLst/>
          </c:spPr>
          <c:marker>
            <c:symbol val="none"/>
          </c:marker>
          <c:cat>
            <c:strRef>
              <c:f>Sheet2!$A$3:$A$22</c:f>
              <c:strCache>
                <c:ptCount val="2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strCache>
            </c:strRef>
          </c:cat>
          <c:val>
            <c:numRef>
              <c:f>Sheet2!$C$3:$C$22</c:f>
              <c:numCache>
                <c:formatCode>0.00</c:formatCode>
                <c:ptCount val="20"/>
                <c:pt idx="0">
                  <c:v>345</c:v>
                </c:pt>
                <c:pt idx="1">
                  <c:v>345</c:v>
                </c:pt>
                <c:pt idx="2">
                  <c:v>370</c:v>
                </c:pt>
                <c:pt idx="3">
                  <c:v>375</c:v>
                </c:pt>
                <c:pt idx="4">
                  <c:v>363</c:v>
                </c:pt>
                <c:pt idx="5">
                  <c:v>360</c:v>
                </c:pt>
                <c:pt idx="6">
                  <c:v>355</c:v>
                </c:pt>
                <c:pt idx="7">
                  <c:v>338</c:v>
                </c:pt>
                <c:pt idx="8">
                  <c:v>318</c:v>
                </c:pt>
                <c:pt idx="9">
                  <c:v>338</c:v>
                </c:pt>
                <c:pt idx="10">
                  <c:v>355</c:v>
                </c:pt>
                <c:pt idx="11">
                  <c:v>355</c:v>
                </c:pt>
                <c:pt idx="12">
                  <c:v>310</c:v>
                </c:pt>
                <c:pt idx="13">
                  <c:v>315</c:v>
                </c:pt>
                <c:pt idx="14">
                  <c:v>333</c:v>
                </c:pt>
                <c:pt idx="15">
                  <c:v>315</c:v>
                </c:pt>
                <c:pt idx="16">
                  <c:v>285</c:v>
                </c:pt>
                <c:pt idx="17">
                  <c:v>265</c:v>
                </c:pt>
                <c:pt idx="18">
                  <c:v>265</c:v>
                </c:pt>
                <c:pt idx="19" formatCode="General">
                  <c:v>285</c:v>
                </c:pt>
              </c:numCache>
            </c:numRef>
          </c:val>
          <c:smooth val="0"/>
          <c:extLst>
            <c:ext xmlns:c16="http://schemas.microsoft.com/office/drawing/2014/chart" uri="{C3380CC4-5D6E-409C-BE32-E72D297353CC}">
              <c16:uniqueId val="{00000001-8560-4F6C-A0CE-8BA35E46398A}"/>
            </c:ext>
          </c:extLst>
        </c:ser>
        <c:ser>
          <c:idx val="2"/>
          <c:order val="2"/>
          <c:tx>
            <c:strRef>
              <c:f>Sheet2!$D$2</c:f>
              <c:strCache>
                <c:ptCount val="1"/>
                <c:pt idx="0">
                  <c:v>#1 HMS</c:v>
                </c:pt>
              </c:strCache>
            </c:strRef>
          </c:tx>
          <c:spPr>
            <a:ln w="28575" cap="rnd">
              <a:solidFill>
                <a:schemeClr val="accent3"/>
              </a:solidFill>
              <a:round/>
            </a:ln>
            <a:effectLst/>
          </c:spPr>
          <c:marker>
            <c:symbol val="none"/>
          </c:marker>
          <c:cat>
            <c:strRef>
              <c:f>Sheet2!$A$3:$A$22</c:f>
              <c:strCache>
                <c:ptCount val="2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strCache>
            </c:strRef>
          </c:cat>
          <c:val>
            <c:numRef>
              <c:f>Sheet2!$D$3:$D$22</c:f>
              <c:numCache>
                <c:formatCode>0.00</c:formatCode>
                <c:ptCount val="20"/>
                <c:pt idx="0">
                  <c:v>315</c:v>
                </c:pt>
                <c:pt idx="1">
                  <c:v>315</c:v>
                </c:pt>
                <c:pt idx="2">
                  <c:v>345</c:v>
                </c:pt>
                <c:pt idx="3">
                  <c:v>360</c:v>
                </c:pt>
                <c:pt idx="4">
                  <c:v>345</c:v>
                </c:pt>
                <c:pt idx="5">
                  <c:v>345</c:v>
                </c:pt>
                <c:pt idx="6">
                  <c:v>345</c:v>
                </c:pt>
                <c:pt idx="7">
                  <c:v>325</c:v>
                </c:pt>
                <c:pt idx="8">
                  <c:v>305</c:v>
                </c:pt>
                <c:pt idx="9">
                  <c:v>325</c:v>
                </c:pt>
                <c:pt idx="10">
                  <c:v>338</c:v>
                </c:pt>
                <c:pt idx="11">
                  <c:v>338</c:v>
                </c:pt>
                <c:pt idx="12">
                  <c:v>298</c:v>
                </c:pt>
                <c:pt idx="13">
                  <c:v>300</c:v>
                </c:pt>
                <c:pt idx="14">
                  <c:v>320</c:v>
                </c:pt>
                <c:pt idx="15">
                  <c:v>300</c:v>
                </c:pt>
                <c:pt idx="16">
                  <c:v>270</c:v>
                </c:pt>
                <c:pt idx="17">
                  <c:v>250</c:v>
                </c:pt>
                <c:pt idx="18">
                  <c:v>250</c:v>
                </c:pt>
                <c:pt idx="19" formatCode="General">
                  <c:v>270</c:v>
                </c:pt>
              </c:numCache>
            </c:numRef>
          </c:val>
          <c:smooth val="0"/>
          <c:extLst>
            <c:ext xmlns:c16="http://schemas.microsoft.com/office/drawing/2014/chart" uri="{C3380CC4-5D6E-409C-BE32-E72D297353CC}">
              <c16:uniqueId val="{00000002-8560-4F6C-A0CE-8BA35E46398A}"/>
            </c:ext>
          </c:extLst>
        </c:ser>
        <c:ser>
          <c:idx val="3"/>
          <c:order val="3"/>
          <c:tx>
            <c:strRef>
              <c:f>Sheet2!$E$2</c:f>
              <c:strCache>
                <c:ptCount val="1"/>
                <c:pt idx="0">
                  <c:v>P&amp;S 5ft</c:v>
                </c:pt>
              </c:strCache>
            </c:strRef>
          </c:tx>
          <c:spPr>
            <a:ln w="28575" cap="rnd">
              <a:solidFill>
                <a:srgbClr val="7030A0"/>
              </a:solidFill>
              <a:round/>
            </a:ln>
            <a:effectLst/>
          </c:spPr>
          <c:marker>
            <c:symbol val="none"/>
          </c:marker>
          <c:cat>
            <c:strRef>
              <c:f>Sheet2!$A$3:$A$22</c:f>
              <c:strCache>
                <c:ptCount val="2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strCache>
            </c:strRef>
          </c:cat>
          <c:val>
            <c:numRef>
              <c:f>Sheet2!$E$3:$E$22</c:f>
              <c:numCache>
                <c:formatCode>0.00</c:formatCode>
                <c:ptCount val="20"/>
                <c:pt idx="0">
                  <c:v>332</c:v>
                </c:pt>
                <c:pt idx="1">
                  <c:v>332</c:v>
                </c:pt>
                <c:pt idx="2">
                  <c:v>360</c:v>
                </c:pt>
                <c:pt idx="3">
                  <c:v>375</c:v>
                </c:pt>
                <c:pt idx="4">
                  <c:v>358</c:v>
                </c:pt>
                <c:pt idx="5">
                  <c:v>358</c:v>
                </c:pt>
                <c:pt idx="6">
                  <c:v>355</c:v>
                </c:pt>
                <c:pt idx="7">
                  <c:v>335</c:v>
                </c:pt>
                <c:pt idx="8">
                  <c:v>315</c:v>
                </c:pt>
                <c:pt idx="9">
                  <c:v>335</c:v>
                </c:pt>
                <c:pt idx="10">
                  <c:v>350</c:v>
                </c:pt>
                <c:pt idx="11">
                  <c:v>350</c:v>
                </c:pt>
                <c:pt idx="12">
                  <c:v>310</c:v>
                </c:pt>
                <c:pt idx="13">
                  <c:v>310</c:v>
                </c:pt>
                <c:pt idx="14">
                  <c:v>330</c:v>
                </c:pt>
                <c:pt idx="15">
                  <c:v>310</c:v>
                </c:pt>
                <c:pt idx="16">
                  <c:v>280</c:v>
                </c:pt>
                <c:pt idx="17">
                  <c:v>260</c:v>
                </c:pt>
                <c:pt idx="18">
                  <c:v>260</c:v>
                </c:pt>
                <c:pt idx="19" formatCode="General">
                  <c:v>280</c:v>
                </c:pt>
              </c:numCache>
            </c:numRef>
          </c:val>
          <c:smooth val="0"/>
          <c:extLst>
            <c:ext xmlns:c16="http://schemas.microsoft.com/office/drawing/2014/chart" uri="{C3380CC4-5D6E-409C-BE32-E72D297353CC}">
              <c16:uniqueId val="{00000003-8560-4F6C-A0CE-8BA35E46398A}"/>
            </c:ext>
          </c:extLst>
        </c:ser>
        <c:ser>
          <c:idx val="4"/>
          <c:order val="4"/>
          <c:tx>
            <c:strRef>
              <c:f>Sheet2!$F$2</c:f>
              <c:strCache>
                <c:ptCount val="1"/>
                <c:pt idx="0">
                  <c:v>MST</c:v>
                </c:pt>
              </c:strCache>
            </c:strRef>
          </c:tx>
          <c:spPr>
            <a:ln w="28575" cap="rnd">
              <a:solidFill>
                <a:schemeClr val="bg1">
                  <a:lumMod val="65000"/>
                </a:schemeClr>
              </a:solidFill>
              <a:round/>
            </a:ln>
            <a:effectLst/>
          </c:spPr>
          <c:marker>
            <c:symbol val="none"/>
          </c:marker>
          <c:cat>
            <c:strRef>
              <c:f>Sheet2!$A$3:$A$22</c:f>
              <c:strCache>
                <c:ptCount val="2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strCache>
            </c:strRef>
          </c:cat>
          <c:val>
            <c:numRef>
              <c:f>Sheet2!$F$3:$F$22</c:f>
              <c:numCache>
                <c:formatCode>0.00</c:formatCode>
                <c:ptCount val="20"/>
                <c:pt idx="0">
                  <c:v>275</c:v>
                </c:pt>
                <c:pt idx="1">
                  <c:v>275</c:v>
                </c:pt>
                <c:pt idx="2">
                  <c:v>305</c:v>
                </c:pt>
                <c:pt idx="3">
                  <c:v>305</c:v>
                </c:pt>
                <c:pt idx="4">
                  <c:v>288</c:v>
                </c:pt>
                <c:pt idx="5">
                  <c:v>285</c:v>
                </c:pt>
                <c:pt idx="6">
                  <c:v>285</c:v>
                </c:pt>
                <c:pt idx="7">
                  <c:v>265</c:v>
                </c:pt>
                <c:pt idx="8">
                  <c:v>245</c:v>
                </c:pt>
                <c:pt idx="9">
                  <c:v>255</c:v>
                </c:pt>
                <c:pt idx="10">
                  <c:v>265</c:v>
                </c:pt>
                <c:pt idx="11">
                  <c:v>260</c:v>
                </c:pt>
                <c:pt idx="12">
                  <c:v>195</c:v>
                </c:pt>
                <c:pt idx="13">
                  <c:v>175</c:v>
                </c:pt>
                <c:pt idx="14">
                  <c:v>195</c:v>
                </c:pt>
                <c:pt idx="15">
                  <c:v>175</c:v>
                </c:pt>
                <c:pt idx="16">
                  <c:v>145</c:v>
                </c:pt>
                <c:pt idx="17">
                  <c:v>125</c:v>
                </c:pt>
                <c:pt idx="18">
                  <c:v>130</c:v>
                </c:pt>
                <c:pt idx="19" formatCode="General">
                  <c:v>150</c:v>
                </c:pt>
              </c:numCache>
            </c:numRef>
          </c:val>
          <c:smooth val="0"/>
          <c:extLst>
            <c:ext xmlns:c16="http://schemas.microsoft.com/office/drawing/2014/chart" uri="{C3380CC4-5D6E-409C-BE32-E72D297353CC}">
              <c16:uniqueId val="{00000004-8560-4F6C-A0CE-8BA35E46398A}"/>
            </c:ext>
          </c:extLst>
        </c:ser>
        <c:dLbls>
          <c:showLegendKey val="0"/>
          <c:showVal val="0"/>
          <c:showCatName val="0"/>
          <c:showSerName val="0"/>
          <c:showPercent val="0"/>
          <c:showBubbleSize val="0"/>
        </c:dLbls>
        <c:marker val="1"/>
        <c:smooth val="0"/>
        <c:axId val="553110504"/>
        <c:axId val="553111816"/>
      </c:lineChart>
      <c:lineChart>
        <c:grouping val="standard"/>
        <c:varyColors val="0"/>
        <c:ser>
          <c:idx val="5"/>
          <c:order val="5"/>
          <c:tx>
            <c:strRef>
              <c:f>Sheet2!$G$2</c:f>
              <c:strCache>
                <c:ptCount val="1"/>
                <c:pt idx="0">
                  <c:v>HRC ($/st)right</c:v>
                </c:pt>
              </c:strCache>
            </c:strRef>
          </c:tx>
          <c:spPr>
            <a:ln w="28575" cap="rnd">
              <a:solidFill>
                <a:srgbClr val="00B050"/>
              </a:solidFill>
              <a:prstDash val="dash"/>
              <a:round/>
            </a:ln>
            <a:effectLst>
              <a:glow rad="38100">
                <a:srgbClr val="00B050"/>
              </a:glow>
            </a:effectLst>
          </c:spPr>
          <c:marker>
            <c:symbol val="none"/>
          </c:marker>
          <c:cat>
            <c:strRef>
              <c:f>Sheet2!$A$3:$A$22</c:f>
              <c:strCache>
                <c:ptCount val="20"/>
                <c:pt idx="0">
                  <c:v>Jan 2018</c:v>
                </c:pt>
                <c:pt idx="1">
                  <c:v>Feb 2018</c:v>
                </c:pt>
                <c:pt idx="2">
                  <c:v>Mar 2018</c:v>
                </c:pt>
                <c:pt idx="3">
                  <c:v>Apr 2018</c:v>
                </c:pt>
                <c:pt idx="4">
                  <c:v>May 2018</c:v>
                </c:pt>
                <c:pt idx="5">
                  <c:v>Jun 2018</c:v>
                </c:pt>
                <c:pt idx="6">
                  <c:v>Jul 2018</c:v>
                </c:pt>
                <c:pt idx="7">
                  <c:v>Aug 2018</c:v>
                </c:pt>
                <c:pt idx="8">
                  <c:v>Sep 2018</c:v>
                </c:pt>
                <c:pt idx="9">
                  <c:v>Oct 2018</c:v>
                </c:pt>
                <c:pt idx="10">
                  <c:v>Nov 2018</c:v>
                </c:pt>
                <c:pt idx="11">
                  <c:v>Dec 2018</c:v>
                </c:pt>
                <c:pt idx="12">
                  <c:v>Jan 2019</c:v>
                </c:pt>
                <c:pt idx="13">
                  <c:v>Feb 2019</c:v>
                </c:pt>
                <c:pt idx="14">
                  <c:v>Mar 2019</c:v>
                </c:pt>
                <c:pt idx="15">
                  <c:v>Apr 2019</c:v>
                </c:pt>
                <c:pt idx="16">
                  <c:v>May 2019</c:v>
                </c:pt>
                <c:pt idx="17">
                  <c:v>Jun 2019</c:v>
                </c:pt>
                <c:pt idx="18">
                  <c:v>Jul 2019</c:v>
                </c:pt>
                <c:pt idx="19">
                  <c:v>Aug 2019</c:v>
                </c:pt>
              </c:strCache>
            </c:strRef>
          </c:cat>
          <c:val>
            <c:numRef>
              <c:f>Sheet2!$G$3:$G$22</c:f>
              <c:numCache>
                <c:formatCode>General</c:formatCode>
                <c:ptCount val="20"/>
                <c:pt idx="0">
                  <c:v>664</c:v>
                </c:pt>
                <c:pt idx="1">
                  <c:v>740</c:v>
                </c:pt>
                <c:pt idx="2">
                  <c:v>818</c:v>
                </c:pt>
                <c:pt idx="3">
                  <c:v>860</c:v>
                </c:pt>
                <c:pt idx="4">
                  <c:v>884</c:v>
                </c:pt>
                <c:pt idx="5">
                  <c:v>899</c:v>
                </c:pt>
                <c:pt idx="6">
                  <c:v>908</c:v>
                </c:pt>
                <c:pt idx="7" formatCode="0.00">
                  <c:v>888.53333333329999</c:v>
                </c:pt>
                <c:pt idx="8" formatCode="0.00">
                  <c:v>856.75</c:v>
                </c:pt>
                <c:pt idx="9" formatCode="0.00">
                  <c:v>837</c:v>
                </c:pt>
                <c:pt idx="10" formatCode="0.00">
                  <c:v>803.125</c:v>
                </c:pt>
                <c:pt idx="11" formatCode="0.00">
                  <c:v>747.35</c:v>
                </c:pt>
                <c:pt idx="12" formatCode="0.00">
                  <c:v>700.75</c:v>
                </c:pt>
                <c:pt idx="13" formatCode="0.00">
                  <c:v>685.5</c:v>
                </c:pt>
                <c:pt idx="14" formatCode="0.00">
                  <c:v>701.1875</c:v>
                </c:pt>
                <c:pt idx="15" formatCode="0.00">
                  <c:v>693.2</c:v>
                </c:pt>
                <c:pt idx="16" formatCode="0.00">
                  <c:v>625.9375</c:v>
                </c:pt>
                <c:pt idx="17" formatCode="0.00">
                  <c:v>548.5625</c:v>
                </c:pt>
                <c:pt idx="18" formatCode="0.00">
                  <c:v>553.3125</c:v>
                </c:pt>
              </c:numCache>
            </c:numRef>
          </c:val>
          <c:smooth val="0"/>
          <c:extLst>
            <c:ext xmlns:c16="http://schemas.microsoft.com/office/drawing/2014/chart" uri="{C3380CC4-5D6E-409C-BE32-E72D297353CC}">
              <c16:uniqueId val="{00000005-8560-4F6C-A0CE-8BA35E46398A}"/>
            </c:ext>
          </c:extLst>
        </c:ser>
        <c:dLbls>
          <c:showLegendKey val="0"/>
          <c:showVal val="0"/>
          <c:showCatName val="0"/>
          <c:showSerName val="0"/>
          <c:showPercent val="0"/>
          <c:showBubbleSize val="0"/>
        </c:dLbls>
        <c:marker val="1"/>
        <c:smooth val="0"/>
        <c:axId val="553100992"/>
        <c:axId val="553126904"/>
      </c:lineChart>
      <c:catAx>
        <c:axId val="553110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111816"/>
        <c:crosses val="autoZero"/>
        <c:auto val="1"/>
        <c:lblAlgn val="ctr"/>
        <c:lblOffset val="100"/>
        <c:noMultiLvlLbl val="0"/>
      </c:catAx>
      <c:valAx>
        <c:axId val="553111816"/>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110504"/>
        <c:crosses val="autoZero"/>
        <c:crossBetween val="between"/>
      </c:valAx>
      <c:valAx>
        <c:axId val="553126904"/>
        <c:scaling>
          <c:orientation val="minMax"/>
          <c:min val="50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100992"/>
        <c:crosses val="max"/>
        <c:crossBetween val="between"/>
      </c:valAx>
      <c:catAx>
        <c:axId val="553100992"/>
        <c:scaling>
          <c:orientation val="minMax"/>
        </c:scaling>
        <c:delete val="1"/>
        <c:axPos val="b"/>
        <c:numFmt formatCode="General" sourceLinked="1"/>
        <c:majorTickMark val="out"/>
        <c:minorTickMark val="none"/>
        <c:tickLblPos val="nextTo"/>
        <c:crossAx val="5531269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79593366292372E-2"/>
          <c:y val="8.0983014527851796E-2"/>
          <c:w val="0.88352293243135094"/>
          <c:h val="0.85429498276921378"/>
        </c:manualLayout>
      </c:layout>
      <c:barChart>
        <c:barDir val="col"/>
        <c:grouping val="stacked"/>
        <c:varyColors val="0"/>
        <c:ser>
          <c:idx val="0"/>
          <c:order val="0"/>
          <c:tx>
            <c:strRef>
              <c:f>Exports!$A$9</c:f>
              <c:strCache>
                <c:ptCount val="1"/>
                <c:pt idx="0">
                  <c:v>Newark/New York</c:v>
                </c:pt>
              </c:strCache>
            </c:strRef>
          </c:tx>
          <c:spPr>
            <a:solidFill>
              <a:schemeClr val="accent1"/>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Exports!$B$9:$K$9</c:f>
              <c:numCache>
                <c:formatCode>0</c:formatCode>
                <c:ptCount val="10"/>
                <c:pt idx="0">
                  <c:v>390799</c:v>
                </c:pt>
                <c:pt idx="1">
                  <c:v>553571</c:v>
                </c:pt>
                <c:pt idx="2">
                  <c:v>518228</c:v>
                </c:pt>
                <c:pt idx="3">
                  <c:v>623439</c:v>
                </c:pt>
                <c:pt idx="4">
                  <c:v>559531</c:v>
                </c:pt>
                <c:pt idx="5">
                  <c:v>589337</c:v>
                </c:pt>
                <c:pt idx="6">
                  <c:v>634201</c:v>
                </c:pt>
                <c:pt idx="7">
                  <c:v>557978</c:v>
                </c:pt>
                <c:pt idx="8">
                  <c:v>498372</c:v>
                </c:pt>
                <c:pt idx="9">
                  <c:v>765084</c:v>
                </c:pt>
              </c:numCache>
            </c:numRef>
          </c:val>
          <c:extLst>
            <c:ext xmlns:c16="http://schemas.microsoft.com/office/drawing/2014/chart" uri="{C3380CC4-5D6E-409C-BE32-E72D297353CC}">
              <c16:uniqueId val="{00000000-A74C-4F76-BECC-6D8C7EDF5962}"/>
            </c:ext>
          </c:extLst>
        </c:ser>
        <c:ser>
          <c:idx val="1"/>
          <c:order val="1"/>
          <c:tx>
            <c:strRef>
              <c:f>Exports!$A$10</c:f>
              <c:strCache>
                <c:ptCount val="1"/>
                <c:pt idx="0">
                  <c:v>Philadelphia</c:v>
                </c:pt>
              </c:strCache>
            </c:strRef>
          </c:tx>
          <c:spPr>
            <a:solidFill>
              <a:schemeClr val="tx1"/>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Exports!$B$10:$K$10</c:f>
              <c:numCache>
                <c:formatCode>0</c:formatCode>
                <c:ptCount val="10"/>
                <c:pt idx="0">
                  <c:v>216952</c:v>
                </c:pt>
                <c:pt idx="1">
                  <c:v>168026</c:v>
                </c:pt>
                <c:pt idx="2">
                  <c:v>229742</c:v>
                </c:pt>
                <c:pt idx="3">
                  <c:v>313719</c:v>
                </c:pt>
                <c:pt idx="4">
                  <c:v>227687</c:v>
                </c:pt>
                <c:pt idx="5">
                  <c:v>258430</c:v>
                </c:pt>
                <c:pt idx="6">
                  <c:v>262532</c:v>
                </c:pt>
                <c:pt idx="7">
                  <c:v>312111</c:v>
                </c:pt>
                <c:pt idx="8">
                  <c:v>147759</c:v>
                </c:pt>
                <c:pt idx="9">
                  <c:v>288318</c:v>
                </c:pt>
              </c:numCache>
            </c:numRef>
          </c:val>
          <c:extLst>
            <c:ext xmlns:c16="http://schemas.microsoft.com/office/drawing/2014/chart" uri="{C3380CC4-5D6E-409C-BE32-E72D297353CC}">
              <c16:uniqueId val="{00000001-A74C-4F76-BECC-6D8C7EDF5962}"/>
            </c:ext>
          </c:extLst>
        </c:ser>
        <c:ser>
          <c:idx val="2"/>
          <c:order val="2"/>
          <c:tx>
            <c:strRef>
              <c:f>Exports!$A$11</c:f>
              <c:strCache>
                <c:ptCount val="1"/>
                <c:pt idx="0">
                  <c:v>Providence</c:v>
                </c:pt>
              </c:strCache>
            </c:strRef>
          </c:tx>
          <c:spPr>
            <a:solidFill>
              <a:schemeClr val="bg1">
                <a:lumMod val="50000"/>
              </a:schemeClr>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Exports!$B$11:$K$11</c:f>
              <c:numCache>
                <c:formatCode>0</c:formatCode>
                <c:ptCount val="10"/>
                <c:pt idx="0">
                  <c:v>143783</c:v>
                </c:pt>
                <c:pt idx="1">
                  <c:v>133747</c:v>
                </c:pt>
                <c:pt idx="2">
                  <c:v>168548</c:v>
                </c:pt>
                <c:pt idx="3">
                  <c:v>216074</c:v>
                </c:pt>
                <c:pt idx="4">
                  <c:v>156073</c:v>
                </c:pt>
                <c:pt idx="5">
                  <c:v>199581</c:v>
                </c:pt>
                <c:pt idx="6">
                  <c:v>241629</c:v>
                </c:pt>
                <c:pt idx="7">
                  <c:v>190886</c:v>
                </c:pt>
                <c:pt idx="8">
                  <c:v>177311</c:v>
                </c:pt>
                <c:pt idx="9">
                  <c:v>181794</c:v>
                </c:pt>
              </c:numCache>
            </c:numRef>
          </c:val>
          <c:extLst>
            <c:ext xmlns:c16="http://schemas.microsoft.com/office/drawing/2014/chart" uri="{C3380CC4-5D6E-409C-BE32-E72D297353CC}">
              <c16:uniqueId val="{00000002-A74C-4F76-BECC-6D8C7EDF5962}"/>
            </c:ext>
          </c:extLst>
        </c:ser>
        <c:ser>
          <c:idx val="3"/>
          <c:order val="3"/>
          <c:tx>
            <c:strRef>
              <c:f>Exports!$A$12</c:f>
              <c:strCache>
                <c:ptCount val="1"/>
                <c:pt idx="0">
                  <c:v>Boston</c:v>
                </c:pt>
              </c:strCache>
            </c:strRef>
          </c:tx>
          <c:spPr>
            <a:solidFill>
              <a:schemeClr val="accent4"/>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Exports!$B$12:$K$12</c:f>
              <c:numCache>
                <c:formatCode>0</c:formatCode>
                <c:ptCount val="10"/>
                <c:pt idx="0">
                  <c:v>150116</c:v>
                </c:pt>
                <c:pt idx="1">
                  <c:v>216313</c:v>
                </c:pt>
                <c:pt idx="2">
                  <c:v>184574</c:v>
                </c:pt>
                <c:pt idx="3">
                  <c:v>234044</c:v>
                </c:pt>
                <c:pt idx="4">
                  <c:v>209854</c:v>
                </c:pt>
                <c:pt idx="5">
                  <c:v>149743</c:v>
                </c:pt>
                <c:pt idx="6">
                  <c:v>216147</c:v>
                </c:pt>
                <c:pt idx="7">
                  <c:v>119825</c:v>
                </c:pt>
                <c:pt idx="8">
                  <c:v>138596</c:v>
                </c:pt>
                <c:pt idx="9">
                  <c:v>183631</c:v>
                </c:pt>
              </c:numCache>
            </c:numRef>
          </c:val>
          <c:extLst>
            <c:ext xmlns:c16="http://schemas.microsoft.com/office/drawing/2014/chart" uri="{C3380CC4-5D6E-409C-BE32-E72D297353CC}">
              <c16:uniqueId val="{00000003-A74C-4F76-BECC-6D8C7EDF5962}"/>
            </c:ext>
          </c:extLst>
        </c:ser>
        <c:ser>
          <c:idx val="4"/>
          <c:order val="4"/>
          <c:tx>
            <c:strRef>
              <c:f>Exports!$A$13</c:f>
              <c:strCache>
                <c:ptCount val="1"/>
                <c:pt idx="0">
                  <c:v>Baltimore</c:v>
                </c:pt>
              </c:strCache>
            </c:strRef>
          </c:tx>
          <c:spPr>
            <a:solidFill>
              <a:schemeClr val="accent5"/>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Exports!$B$13:$K$13</c:f>
              <c:numCache>
                <c:formatCode>0</c:formatCode>
                <c:ptCount val="10"/>
                <c:pt idx="0">
                  <c:v>21930</c:v>
                </c:pt>
                <c:pt idx="1">
                  <c:v>90754</c:v>
                </c:pt>
                <c:pt idx="2">
                  <c:v>77765</c:v>
                </c:pt>
                <c:pt idx="3">
                  <c:v>132254</c:v>
                </c:pt>
                <c:pt idx="4">
                  <c:v>133586</c:v>
                </c:pt>
                <c:pt idx="5">
                  <c:v>97918</c:v>
                </c:pt>
                <c:pt idx="6">
                  <c:v>134857</c:v>
                </c:pt>
                <c:pt idx="7">
                  <c:v>65989</c:v>
                </c:pt>
                <c:pt idx="8">
                  <c:v>117791</c:v>
                </c:pt>
                <c:pt idx="9">
                  <c:v>159445</c:v>
                </c:pt>
              </c:numCache>
            </c:numRef>
          </c:val>
          <c:extLst>
            <c:ext xmlns:c16="http://schemas.microsoft.com/office/drawing/2014/chart" uri="{C3380CC4-5D6E-409C-BE32-E72D297353CC}">
              <c16:uniqueId val="{00000004-A74C-4F76-BECC-6D8C7EDF5962}"/>
            </c:ext>
          </c:extLst>
        </c:ser>
        <c:ser>
          <c:idx val="5"/>
          <c:order val="5"/>
          <c:tx>
            <c:strRef>
              <c:f>Exports!$A$14</c:f>
              <c:strCache>
                <c:ptCount val="1"/>
                <c:pt idx="0">
                  <c:v>Miami</c:v>
                </c:pt>
              </c:strCache>
            </c:strRef>
          </c:tx>
          <c:spPr>
            <a:solidFill>
              <a:schemeClr val="accent3">
                <a:lumMod val="40000"/>
                <a:lumOff val="60000"/>
              </a:schemeClr>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Exports!$B$14:$K$14</c:f>
              <c:numCache>
                <c:formatCode>0</c:formatCode>
                <c:ptCount val="10"/>
                <c:pt idx="0">
                  <c:v>65219</c:v>
                </c:pt>
                <c:pt idx="1">
                  <c:v>79631</c:v>
                </c:pt>
                <c:pt idx="2">
                  <c:v>69369</c:v>
                </c:pt>
                <c:pt idx="3">
                  <c:v>102427</c:v>
                </c:pt>
                <c:pt idx="4">
                  <c:v>102221</c:v>
                </c:pt>
                <c:pt idx="5">
                  <c:v>108021</c:v>
                </c:pt>
                <c:pt idx="6">
                  <c:v>101926</c:v>
                </c:pt>
                <c:pt idx="7">
                  <c:v>95259</c:v>
                </c:pt>
                <c:pt idx="8">
                  <c:v>90403</c:v>
                </c:pt>
                <c:pt idx="9">
                  <c:v>140318</c:v>
                </c:pt>
              </c:numCache>
            </c:numRef>
          </c:val>
          <c:extLst>
            <c:ext xmlns:c16="http://schemas.microsoft.com/office/drawing/2014/chart" uri="{C3380CC4-5D6E-409C-BE32-E72D297353CC}">
              <c16:uniqueId val="{00000005-A74C-4F76-BECC-6D8C7EDF5962}"/>
            </c:ext>
          </c:extLst>
        </c:ser>
        <c:ser>
          <c:idx val="6"/>
          <c:order val="6"/>
          <c:tx>
            <c:strRef>
              <c:f>Exports!$A$15</c:f>
              <c:strCache>
                <c:ptCount val="1"/>
                <c:pt idx="0">
                  <c:v>Norfolk</c:v>
                </c:pt>
              </c:strCache>
            </c:strRef>
          </c:tx>
          <c:spPr>
            <a:solidFill>
              <a:schemeClr val="accent1">
                <a:lumMod val="60000"/>
              </a:schemeClr>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Exports!$B$15:$K$15</c:f>
              <c:numCache>
                <c:formatCode>0</c:formatCode>
                <c:ptCount val="10"/>
                <c:pt idx="0">
                  <c:v>45797</c:v>
                </c:pt>
                <c:pt idx="1">
                  <c:v>54236</c:v>
                </c:pt>
                <c:pt idx="2">
                  <c:v>48030</c:v>
                </c:pt>
                <c:pt idx="3">
                  <c:v>88312</c:v>
                </c:pt>
                <c:pt idx="4">
                  <c:v>63877</c:v>
                </c:pt>
                <c:pt idx="5">
                  <c:v>77228</c:v>
                </c:pt>
                <c:pt idx="6">
                  <c:v>53541</c:v>
                </c:pt>
                <c:pt idx="7">
                  <c:v>64736</c:v>
                </c:pt>
                <c:pt idx="8">
                  <c:v>58945</c:v>
                </c:pt>
                <c:pt idx="9">
                  <c:v>74990</c:v>
                </c:pt>
              </c:numCache>
            </c:numRef>
          </c:val>
          <c:extLst>
            <c:ext xmlns:c16="http://schemas.microsoft.com/office/drawing/2014/chart" uri="{C3380CC4-5D6E-409C-BE32-E72D297353CC}">
              <c16:uniqueId val="{00000006-A74C-4F76-BECC-6D8C7EDF5962}"/>
            </c:ext>
          </c:extLst>
        </c:ser>
        <c:ser>
          <c:idx val="7"/>
          <c:order val="7"/>
          <c:tx>
            <c:strRef>
              <c:f>Exports!$A$16</c:f>
              <c:strCache>
                <c:ptCount val="1"/>
                <c:pt idx="0">
                  <c:v>Albany</c:v>
                </c:pt>
              </c:strCache>
            </c:strRef>
          </c:tx>
          <c:spPr>
            <a:solidFill>
              <a:schemeClr val="accent2">
                <a:lumMod val="60000"/>
              </a:schemeClr>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Exports!$B$16:$K$16</c:f>
              <c:numCache>
                <c:formatCode>0</c:formatCode>
                <c:ptCount val="10"/>
                <c:pt idx="0">
                  <c:v>23610</c:v>
                </c:pt>
                <c:pt idx="1">
                  <c:v>65761</c:v>
                </c:pt>
                <c:pt idx="2">
                  <c:v>55178</c:v>
                </c:pt>
                <c:pt idx="3">
                  <c:v>82340</c:v>
                </c:pt>
                <c:pt idx="4">
                  <c:v>35436</c:v>
                </c:pt>
                <c:pt idx="5">
                  <c:v>107247</c:v>
                </c:pt>
                <c:pt idx="6">
                  <c:v>73567</c:v>
                </c:pt>
                <c:pt idx="7">
                  <c:v>61655</c:v>
                </c:pt>
                <c:pt idx="8">
                  <c:v>23802</c:v>
                </c:pt>
                <c:pt idx="9">
                  <c:v>63274</c:v>
                </c:pt>
              </c:numCache>
            </c:numRef>
          </c:val>
          <c:extLst>
            <c:ext xmlns:c16="http://schemas.microsoft.com/office/drawing/2014/chart" uri="{C3380CC4-5D6E-409C-BE32-E72D297353CC}">
              <c16:uniqueId val="{00000007-A74C-4F76-BECC-6D8C7EDF5962}"/>
            </c:ext>
          </c:extLst>
        </c:ser>
        <c:ser>
          <c:idx val="8"/>
          <c:order val="8"/>
          <c:tx>
            <c:strRef>
              <c:f>Exports!$A$17</c:f>
              <c:strCache>
                <c:ptCount val="1"/>
                <c:pt idx="0">
                  <c:v>Savannah</c:v>
                </c:pt>
              </c:strCache>
            </c:strRef>
          </c:tx>
          <c:spPr>
            <a:solidFill>
              <a:schemeClr val="accent5">
                <a:lumMod val="40000"/>
                <a:lumOff val="60000"/>
              </a:schemeClr>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Exports!$B$17:$K$17</c:f>
              <c:numCache>
                <c:formatCode>0</c:formatCode>
                <c:ptCount val="10"/>
                <c:pt idx="0">
                  <c:v>119782</c:v>
                </c:pt>
                <c:pt idx="1">
                  <c:v>42157</c:v>
                </c:pt>
                <c:pt idx="2">
                  <c:v>43757</c:v>
                </c:pt>
                <c:pt idx="3">
                  <c:v>56154</c:v>
                </c:pt>
                <c:pt idx="4">
                  <c:v>59793</c:v>
                </c:pt>
                <c:pt idx="5">
                  <c:v>49954</c:v>
                </c:pt>
                <c:pt idx="6">
                  <c:v>48321</c:v>
                </c:pt>
                <c:pt idx="7">
                  <c:v>41264</c:v>
                </c:pt>
                <c:pt idx="8">
                  <c:v>46145</c:v>
                </c:pt>
                <c:pt idx="9">
                  <c:v>51817</c:v>
                </c:pt>
              </c:numCache>
            </c:numRef>
          </c:val>
          <c:extLst>
            <c:ext xmlns:c16="http://schemas.microsoft.com/office/drawing/2014/chart" uri="{C3380CC4-5D6E-409C-BE32-E72D297353CC}">
              <c16:uniqueId val="{00000008-A74C-4F76-BECC-6D8C7EDF5962}"/>
            </c:ext>
          </c:extLst>
        </c:ser>
        <c:ser>
          <c:idx val="9"/>
          <c:order val="9"/>
          <c:tx>
            <c:strRef>
              <c:f>Exports!$A$18</c:f>
              <c:strCache>
                <c:ptCount val="1"/>
                <c:pt idx="0">
                  <c:v>New Haven</c:v>
                </c:pt>
              </c:strCache>
            </c:strRef>
          </c:tx>
          <c:spPr>
            <a:solidFill>
              <a:schemeClr val="accent4">
                <a:lumMod val="60000"/>
              </a:schemeClr>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Exports!$B$18:$K$18</c:f>
              <c:numCache>
                <c:formatCode>0</c:formatCode>
                <c:ptCount val="10"/>
                <c:pt idx="0">
                  <c:v>30000</c:v>
                </c:pt>
                <c:pt idx="1">
                  <c:v>60647</c:v>
                </c:pt>
                <c:pt idx="2">
                  <c:v>68000</c:v>
                </c:pt>
                <c:pt idx="3">
                  <c:v>30583</c:v>
                </c:pt>
                <c:pt idx="4">
                  <c:v>52500</c:v>
                </c:pt>
                <c:pt idx="5">
                  <c:v>40473</c:v>
                </c:pt>
                <c:pt idx="6">
                  <c:v>56272</c:v>
                </c:pt>
                <c:pt idx="7">
                  <c:v>60730</c:v>
                </c:pt>
                <c:pt idx="8">
                  <c:v>29000</c:v>
                </c:pt>
                <c:pt idx="9">
                  <c:v>63170</c:v>
                </c:pt>
              </c:numCache>
            </c:numRef>
          </c:val>
          <c:extLst>
            <c:ext xmlns:c16="http://schemas.microsoft.com/office/drawing/2014/chart" uri="{C3380CC4-5D6E-409C-BE32-E72D297353CC}">
              <c16:uniqueId val="{00000009-A74C-4F76-BECC-6D8C7EDF5962}"/>
            </c:ext>
          </c:extLst>
        </c:ser>
        <c:ser>
          <c:idx val="10"/>
          <c:order val="10"/>
          <c:tx>
            <c:strRef>
              <c:f>Exports!$A$19</c:f>
              <c:strCache>
                <c:ptCount val="1"/>
                <c:pt idx="0">
                  <c:v>Charleston</c:v>
                </c:pt>
              </c:strCache>
            </c:strRef>
          </c:tx>
          <c:spPr>
            <a:solidFill>
              <a:schemeClr val="accent5">
                <a:lumMod val="60000"/>
              </a:schemeClr>
            </a:solidFill>
            <a:ln>
              <a:noFill/>
            </a:ln>
            <a:effectLst/>
          </c:spPr>
          <c:invertIfNegative val="0"/>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Exports!$B$19:$K$19</c:f>
              <c:numCache>
                <c:formatCode>0</c:formatCode>
                <c:ptCount val="10"/>
                <c:pt idx="0">
                  <c:v>15040</c:v>
                </c:pt>
                <c:pt idx="1">
                  <c:v>25595</c:v>
                </c:pt>
                <c:pt idx="2">
                  <c:v>66756</c:v>
                </c:pt>
                <c:pt idx="3">
                  <c:v>39763</c:v>
                </c:pt>
                <c:pt idx="4">
                  <c:v>39575</c:v>
                </c:pt>
                <c:pt idx="5">
                  <c:v>21875</c:v>
                </c:pt>
                <c:pt idx="6">
                  <c:v>19126</c:v>
                </c:pt>
                <c:pt idx="7">
                  <c:v>34742</c:v>
                </c:pt>
                <c:pt idx="8">
                  <c:v>25043</c:v>
                </c:pt>
                <c:pt idx="9">
                  <c:v>37511</c:v>
                </c:pt>
              </c:numCache>
            </c:numRef>
          </c:val>
          <c:extLst>
            <c:ext xmlns:c16="http://schemas.microsoft.com/office/drawing/2014/chart" uri="{C3380CC4-5D6E-409C-BE32-E72D297353CC}">
              <c16:uniqueId val="{0000000A-A74C-4F76-BECC-6D8C7EDF5962}"/>
            </c:ext>
          </c:extLst>
        </c:ser>
        <c:dLbls>
          <c:showLegendKey val="0"/>
          <c:showVal val="0"/>
          <c:showCatName val="0"/>
          <c:showSerName val="0"/>
          <c:showPercent val="0"/>
          <c:showBubbleSize val="0"/>
        </c:dLbls>
        <c:gapWidth val="150"/>
        <c:overlap val="100"/>
        <c:axId val="52224607"/>
        <c:axId val="52229855"/>
      </c:barChart>
      <c:lineChart>
        <c:grouping val="standard"/>
        <c:varyColors val="0"/>
        <c:ser>
          <c:idx val="11"/>
          <c:order val="11"/>
          <c:tx>
            <c:strRef>
              <c:f>Exports!$A$20</c:f>
              <c:strCache>
                <c:ptCount val="1"/>
                <c:pt idx="0">
                  <c:v>#1 HMS del US national average</c:v>
                </c:pt>
              </c:strCache>
            </c:strRef>
          </c:tx>
          <c:spPr>
            <a:ln w="28575" cap="rnd">
              <a:solidFill>
                <a:schemeClr val="accent6">
                  <a:lumMod val="75000"/>
                </a:schemeClr>
              </a:solidFill>
              <a:round/>
            </a:ln>
            <a:effectLst/>
          </c:spPr>
          <c:marker>
            <c:symbol val="none"/>
          </c:marker>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Exports!$B$20:$K$20</c:f>
              <c:numCache>
                <c:formatCode>0.00</c:formatCode>
                <c:ptCount val="10"/>
                <c:pt idx="0">
                  <c:v>280.61403508770002</c:v>
                </c:pt>
                <c:pt idx="1">
                  <c:v>270.04838709680001</c:v>
                </c:pt>
                <c:pt idx="2">
                  <c:v>278.68253968250002</c:v>
                </c:pt>
                <c:pt idx="3">
                  <c:v>266.22881355930002</c:v>
                </c:pt>
                <c:pt idx="4">
                  <c:v>324.38064516129998</c:v>
                </c:pt>
                <c:pt idx="5">
                  <c:v>352.520625</c:v>
                </c:pt>
                <c:pt idx="6">
                  <c:v>330.44092307689999</c:v>
                </c:pt>
                <c:pt idx="7">
                  <c:v>330.00784615380002</c:v>
                </c:pt>
                <c:pt idx="8">
                  <c:v>314.62032258059998</c:v>
                </c:pt>
                <c:pt idx="9">
                  <c:v>280.14222222220002</c:v>
                </c:pt>
              </c:numCache>
            </c:numRef>
          </c:val>
          <c:smooth val="0"/>
          <c:extLst>
            <c:ext xmlns:c16="http://schemas.microsoft.com/office/drawing/2014/chart" uri="{C3380CC4-5D6E-409C-BE32-E72D297353CC}">
              <c16:uniqueId val="{0000000B-A74C-4F76-BECC-6D8C7EDF5962}"/>
            </c:ext>
          </c:extLst>
        </c:ser>
        <c:ser>
          <c:idx val="12"/>
          <c:order val="12"/>
          <c:tx>
            <c:strRef>
              <c:f>Exports!$A$21</c:f>
              <c:strCache>
                <c:ptCount val="1"/>
                <c:pt idx="0">
                  <c:v>HMS 1/2 80:20 cfr Turkey</c:v>
                </c:pt>
              </c:strCache>
            </c:strRef>
          </c:tx>
          <c:spPr>
            <a:ln w="28575" cap="rnd">
              <a:solidFill>
                <a:srgbClr val="FFC000"/>
              </a:solidFill>
              <a:round/>
            </a:ln>
            <a:effectLst/>
          </c:spPr>
          <c:marker>
            <c:symbol val="none"/>
          </c:marker>
          <c:cat>
            <c:strRef>
              <c:f>Exports!$B$8:$K$8</c:f>
              <c:strCache>
                <c:ptCount val="10"/>
                <c:pt idx="0">
                  <c:v>1Q 2017</c:v>
                </c:pt>
                <c:pt idx="1">
                  <c:v>2Q 2017</c:v>
                </c:pt>
                <c:pt idx="2">
                  <c:v>3Q 2017</c:v>
                </c:pt>
                <c:pt idx="3">
                  <c:v>4Q 2017</c:v>
                </c:pt>
                <c:pt idx="4">
                  <c:v>1Q 2018</c:v>
                </c:pt>
                <c:pt idx="5">
                  <c:v>2Q 2018</c:v>
                </c:pt>
                <c:pt idx="6">
                  <c:v>3Q 2018</c:v>
                </c:pt>
                <c:pt idx="7">
                  <c:v>4Q 2018</c:v>
                </c:pt>
                <c:pt idx="8">
                  <c:v>1Q 2019</c:v>
                </c:pt>
                <c:pt idx="9">
                  <c:v>2Q 2019</c:v>
                </c:pt>
              </c:strCache>
            </c:strRef>
          </c:cat>
          <c:val>
            <c:numRef>
              <c:f>Exports!$B$21:$K$21</c:f>
              <c:numCache>
                <c:formatCode>0.00</c:formatCode>
                <c:ptCount val="10"/>
                <c:pt idx="0">
                  <c:v>275.73750000000001</c:v>
                </c:pt>
                <c:pt idx="1">
                  <c:v>274.06721311479998</c:v>
                </c:pt>
                <c:pt idx="2">
                  <c:v>330.83906250000001</c:v>
                </c:pt>
                <c:pt idx="3">
                  <c:v>322.9571428571</c:v>
                </c:pt>
                <c:pt idx="4">
                  <c:v>362.81746031749998</c:v>
                </c:pt>
                <c:pt idx="5">
                  <c:v>349.6225806452</c:v>
                </c:pt>
                <c:pt idx="6">
                  <c:v>326.18046874999999</c:v>
                </c:pt>
                <c:pt idx="7">
                  <c:v>320.58437500000002</c:v>
                </c:pt>
                <c:pt idx="8">
                  <c:v>309.8888888889</c:v>
                </c:pt>
                <c:pt idx="9">
                  <c:v>298.86393442619999</c:v>
                </c:pt>
              </c:numCache>
            </c:numRef>
          </c:val>
          <c:smooth val="0"/>
          <c:extLst>
            <c:ext xmlns:c16="http://schemas.microsoft.com/office/drawing/2014/chart" uri="{C3380CC4-5D6E-409C-BE32-E72D297353CC}">
              <c16:uniqueId val="{0000000C-A74C-4F76-BECC-6D8C7EDF5962}"/>
            </c:ext>
          </c:extLst>
        </c:ser>
        <c:dLbls>
          <c:showLegendKey val="0"/>
          <c:showVal val="0"/>
          <c:showCatName val="0"/>
          <c:showSerName val="0"/>
          <c:showPercent val="0"/>
          <c:showBubbleSize val="0"/>
        </c:dLbls>
        <c:marker val="1"/>
        <c:smooth val="0"/>
        <c:axId val="944652696"/>
        <c:axId val="1861507592"/>
      </c:lineChart>
      <c:catAx>
        <c:axId val="5222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29855"/>
        <c:crosses val="autoZero"/>
        <c:auto val="1"/>
        <c:lblAlgn val="ctr"/>
        <c:lblOffset val="100"/>
        <c:noMultiLvlLbl val="0"/>
      </c:catAx>
      <c:valAx>
        <c:axId val="52229855"/>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24607"/>
        <c:crosses val="autoZero"/>
        <c:crossBetween val="between"/>
        <c:dispUnits>
          <c:builtInUnit val="millions"/>
          <c:dispUnitsLbl>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i="1" dirty="0" err="1"/>
                    <a:t>mn</a:t>
                  </a:r>
                  <a:r>
                    <a:rPr lang="en-US" i="1" baseline="0" dirty="0"/>
                    <a:t> </a:t>
                  </a:r>
                  <a:r>
                    <a:rPr lang="en-US" i="1" baseline="0" dirty="0" err="1"/>
                    <a:t>tonnes</a:t>
                  </a:r>
                  <a:endParaRPr lang="en-US" i="1" dirty="0"/>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861507592"/>
        <c:scaling>
          <c:orientation val="minMax"/>
          <c:min val="25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652696"/>
        <c:crosses val="max"/>
        <c:crossBetween val="between"/>
      </c:valAx>
      <c:catAx>
        <c:axId val="944652696"/>
        <c:scaling>
          <c:orientation val="minMax"/>
        </c:scaling>
        <c:delete val="1"/>
        <c:axPos val="b"/>
        <c:numFmt formatCode="General" sourceLinked="1"/>
        <c:majorTickMark val="out"/>
        <c:minorTickMark val="none"/>
        <c:tickLblPos val="nextTo"/>
        <c:crossAx val="1861507592"/>
        <c:crosses val="autoZero"/>
        <c:auto val="1"/>
        <c:lblAlgn val="ctr"/>
        <c:lblOffset val="100"/>
        <c:noMultiLvlLbl val="0"/>
      </c:catAx>
      <c:spPr>
        <a:noFill/>
        <a:ln>
          <a:noFill/>
        </a:ln>
        <a:effectLst/>
      </c:spPr>
    </c:plotArea>
    <c:legend>
      <c:legendPos val="b"/>
      <c:layout>
        <c:manualLayout>
          <c:xMode val="edge"/>
          <c:yMode val="edge"/>
          <c:x val="8.1417981174146795E-2"/>
          <c:y val="1.439729190884409E-3"/>
          <c:w val="0.91662631386850135"/>
          <c:h val="0.169368497325026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Sheet9!$B$2</c:f>
              <c:strCache>
                <c:ptCount val="1"/>
                <c:pt idx="0">
                  <c:v>HMS 1/2 80:20 cfr Turkey</c:v>
                </c:pt>
              </c:strCache>
            </c:strRef>
          </c:tx>
          <c:spPr>
            <a:ln w="28575" cap="rnd">
              <a:solidFill>
                <a:schemeClr val="accent1"/>
              </a:solidFill>
              <a:round/>
            </a:ln>
            <a:effectLst/>
          </c:spPr>
          <c:marker>
            <c:symbol val="none"/>
          </c:marker>
          <c:cat>
            <c:numRef>
              <c:f>Sheet9!$A$3:$A$405</c:f>
              <c:numCache>
                <c:formatCode>dd\-mmm\-yyyy</c:formatCode>
                <c:ptCount val="4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43193</c:v>
                </c:pt>
                <c:pt idx="64">
                  <c:v>43194</c:v>
                </c:pt>
                <c:pt idx="65">
                  <c:v>43195</c:v>
                </c:pt>
                <c:pt idx="66">
                  <c:v>43196</c:v>
                </c:pt>
                <c:pt idx="67">
                  <c:v>43199</c:v>
                </c:pt>
                <c:pt idx="68">
                  <c:v>43200</c:v>
                </c:pt>
                <c:pt idx="69">
                  <c:v>43201</c:v>
                </c:pt>
                <c:pt idx="70">
                  <c:v>43202</c:v>
                </c:pt>
                <c:pt idx="71">
                  <c:v>43203</c:v>
                </c:pt>
                <c:pt idx="72">
                  <c:v>43206</c:v>
                </c:pt>
                <c:pt idx="73">
                  <c:v>43207</c:v>
                </c:pt>
                <c:pt idx="74">
                  <c:v>43208</c:v>
                </c:pt>
                <c:pt idx="75">
                  <c:v>43209</c:v>
                </c:pt>
                <c:pt idx="76">
                  <c:v>43210</c:v>
                </c:pt>
                <c:pt idx="77">
                  <c:v>43213</c:v>
                </c:pt>
                <c:pt idx="78">
                  <c:v>43214</c:v>
                </c:pt>
                <c:pt idx="79">
                  <c:v>43215</c:v>
                </c:pt>
                <c:pt idx="80">
                  <c:v>43216</c:v>
                </c:pt>
                <c:pt idx="81">
                  <c:v>43217</c:v>
                </c:pt>
                <c:pt idx="82">
                  <c:v>43220</c:v>
                </c:pt>
                <c:pt idx="83">
                  <c:v>43221</c:v>
                </c:pt>
                <c:pt idx="84">
                  <c:v>43222</c:v>
                </c:pt>
                <c:pt idx="85">
                  <c:v>43223</c:v>
                </c:pt>
                <c:pt idx="86">
                  <c:v>43224</c:v>
                </c:pt>
                <c:pt idx="87">
                  <c:v>43228</c:v>
                </c:pt>
                <c:pt idx="88">
                  <c:v>43229</c:v>
                </c:pt>
                <c:pt idx="89">
                  <c:v>43230</c:v>
                </c:pt>
                <c:pt idx="90">
                  <c:v>43231</c:v>
                </c:pt>
                <c:pt idx="91">
                  <c:v>43234</c:v>
                </c:pt>
                <c:pt idx="92">
                  <c:v>43235</c:v>
                </c:pt>
                <c:pt idx="93">
                  <c:v>43236</c:v>
                </c:pt>
                <c:pt idx="94">
                  <c:v>43237</c:v>
                </c:pt>
                <c:pt idx="95">
                  <c:v>43238</c:v>
                </c:pt>
                <c:pt idx="96">
                  <c:v>43241</c:v>
                </c:pt>
                <c:pt idx="97">
                  <c:v>43242</c:v>
                </c:pt>
                <c:pt idx="98">
                  <c:v>43243</c:v>
                </c:pt>
                <c:pt idx="99">
                  <c:v>43244</c:v>
                </c:pt>
                <c:pt idx="100">
                  <c:v>43245</c:v>
                </c:pt>
                <c:pt idx="101">
                  <c:v>43249</c:v>
                </c:pt>
                <c:pt idx="102">
                  <c:v>43250</c:v>
                </c:pt>
                <c:pt idx="103">
                  <c:v>43251</c:v>
                </c:pt>
                <c:pt idx="104">
                  <c:v>43252</c:v>
                </c:pt>
                <c:pt idx="105">
                  <c:v>43255</c:v>
                </c:pt>
                <c:pt idx="106">
                  <c:v>43256</c:v>
                </c:pt>
                <c:pt idx="107">
                  <c:v>43257</c:v>
                </c:pt>
                <c:pt idx="108">
                  <c:v>43258</c:v>
                </c:pt>
                <c:pt idx="109">
                  <c:v>43259</c:v>
                </c:pt>
                <c:pt idx="110">
                  <c:v>43262</c:v>
                </c:pt>
                <c:pt idx="111">
                  <c:v>43263</c:v>
                </c:pt>
                <c:pt idx="112">
                  <c:v>43264</c:v>
                </c:pt>
                <c:pt idx="113">
                  <c:v>43265</c:v>
                </c:pt>
                <c:pt idx="114">
                  <c:v>43266</c:v>
                </c:pt>
                <c:pt idx="115">
                  <c:v>43269</c:v>
                </c:pt>
                <c:pt idx="116">
                  <c:v>43270</c:v>
                </c:pt>
                <c:pt idx="117">
                  <c:v>43271</c:v>
                </c:pt>
                <c:pt idx="118">
                  <c:v>43272</c:v>
                </c:pt>
                <c:pt idx="119">
                  <c:v>43273</c:v>
                </c:pt>
                <c:pt idx="120">
                  <c:v>43276</c:v>
                </c:pt>
                <c:pt idx="121">
                  <c:v>43277</c:v>
                </c:pt>
                <c:pt idx="122">
                  <c:v>43278</c:v>
                </c:pt>
                <c:pt idx="123">
                  <c:v>43279</c:v>
                </c:pt>
                <c:pt idx="124">
                  <c:v>43280</c:v>
                </c:pt>
                <c:pt idx="125">
                  <c:v>43283</c:v>
                </c:pt>
                <c:pt idx="126">
                  <c:v>43284</c:v>
                </c:pt>
                <c:pt idx="127">
                  <c:v>43285</c:v>
                </c:pt>
                <c:pt idx="128">
                  <c:v>43286</c:v>
                </c:pt>
                <c:pt idx="129">
                  <c:v>43287</c:v>
                </c:pt>
                <c:pt idx="130">
                  <c:v>43290</c:v>
                </c:pt>
                <c:pt idx="131">
                  <c:v>43291</c:v>
                </c:pt>
                <c:pt idx="132">
                  <c:v>43292</c:v>
                </c:pt>
                <c:pt idx="133">
                  <c:v>43293</c:v>
                </c:pt>
                <c:pt idx="134">
                  <c:v>43294</c:v>
                </c:pt>
                <c:pt idx="135">
                  <c:v>43297</c:v>
                </c:pt>
                <c:pt idx="136">
                  <c:v>43298</c:v>
                </c:pt>
                <c:pt idx="137">
                  <c:v>43299</c:v>
                </c:pt>
                <c:pt idx="138">
                  <c:v>43300</c:v>
                </c:pt>
                <c:pt idx="139">
                  <c:v>43301</c:v>
                </c:pt>
                <c:pt idx="140">
                  <c:v>43304</c:v>
                </c:pt>
                <c:pt idx="141">
                  <c:v>43305</c:v>
                </c:pt>
                <c:pt idx="142">
                  <c:v>43306</c:v>
                </c:pt>
                <c:pt idx="143">
                  <c:v>43307</c:v>
                </c:pt>
                <c:pt idx="144">
                  <c:v>43308</c:v>
                </c:pt>
                <c:pt idx="145">
                  <c:v>43311</c:v>
                </c:pt>
                <c:pt idx="146">
                  <c:v>43312</c:v>
                </c:pt>
                <c:pt idx="147">
                  <c:v>43313</c:v>
                </c:pt>
                <c:pt idx="148">
                  <c:v>43314</c:v>
                </c:pt>
                <c:pt idx="149">
                  <c:v>43315</c:v>
                </c:pt>
                <c:pt idx="150">
                  <c:v>43318</c:v>
                </c:pt>
                <c:pt idx="151">
                  <c:v>43319</c:v>
                </c:pt>
                <c:pt idx="152">
                  <c:v>43320</c:v>
                </c:pt>
                <c:pt idx="153">
                  <c:v>43321</c:v>
                </c:pt>
                <c:pt idx="154">
                  <c:v>43322</c:v>
                </c:pt>
                <c:pt idx="155">
                  <c:v>43325</c:v>
                </c:pt>
                <c:pt idx="156">
                  <c:v>43326</c:v>
                </c:pt>
                <c:pt idx="157">
                  <c:v>43327</c:v>
                </c:pt>
                <c:pt idx="158">
                  <c:v>43328</c:v>
                </c:pt>
                <c:pt idx="159">
                  <c:v>43329</c:v>
                </c:pt>
                <c:pt idx="160">
                  <c:v>43332</c:v>
                </c:pt>
                <c:pt idx="161">
                  <c:v>43333</c:v>
                </c:pt>
                <c:pt idx="162">
                  <c:v>43334</c:v>
                </c:pt>
                <c:pt idx="163">
                  <c:v>43335</c:v>
                </c:pt>
                <c:pt idx="164">
                  <c:v>43336</c:v>
                </c:pt>
                <c:pt idx="165">
                  <c:v>43340</c:v>
                </c:pt>
                <c:pt idx="166">
                  <c:v>43341</c:v>
                </c:pt>
                <c:pt idx="167">
                  <c:v>43342</c:v>
                </c:pt>
                <c:pt idx="168">
                  <c:v>43343</c:v>
                </c:pt>
                <c:pt idx="169">
                  <c:v>43346</c:v>
                </c:pt>
                <c:pt idx="170">
                  <c:v>43347</c:v>
                </c:pt>
                <c:pt idx="171">
                  <c:v>43348</c:v>
                </c:pt>
                <c:pt idx="172">
                  <c:v>43349</c:v>
                </c:pt>
                <c:pt idx="173">
                  <c:v>43350</c:v>
                </c:pt>
                <c:pt idx="174">
                  <c:v>43353</c:v>
                </c:pt>
                <c:pt idx="175">
                  <c:v>43354</c:v>
                </c:pt>
                <c:pt idx="176">
                  <c:v>43355</c:v>
                </c:pt>
                <c:pt idx="177">
                  <c:v>43356</c:v>
                </c:pt>
                <c:pt idx="178">
                  <c:v>43357</c:v>
                </c:pt>
                <c:pt idx="179">
                  <c:v>43360</c:v>
                </c:pt>
                <c:pt idx="180">
                  <c:v>43361</c:v>
                </c:pt>
                <c:pt idx="181">
                  <c:v>43362</c:v>
                </c:pt>
                <c:pt idx="182">
                  <c:v>43363</c:v>
                </c:pt>
                <c:pt idx="183">
                  <c:v>43364</c:v>
                </c:pt>
                <c:pt idx="184">
                  <c:v>43367</c:v>
                </c:pt>
                <c:pt idx="185">
                  <c:v>43368</c:v>
                </c:pt>
                <c:pt idx="186">
                  <c:v>43369</c:v>
                </c:pt>
                <c:pt idx="187">
                  <c:v>43370</c:v>
                </c:pt>
                <c:pt idx="188">
                  <c:v>43371</c:v>
                </c:pt>
                <c:pt idx="189">
                  <c:v>43374</c:v>
                </c:pt>
                <c:pt idx="190">
                  <c:v>43375</c:v>
                </c:pt>
                <c:pt idx="191">
                  <c:v>43376</c:v>
                </c:pt>
                <c:pt idx="192">
                  <c:v>43377</c:v>
                </c:pt>
                <c:pt idx="193">
                  <c:v>43378</c:v>
                </c:pt>
                <c:pt idx="194">
                  <c:v>43381</c:v>
                </c:pt>
                <c:pt idx="195">
                  <c:v>43382</c:v>
                </c:pt>
                <c:pt idx="196">
                  <c:v>43383</c:v>
                </c:pt>
                <c:pt idx="197">
                  <c:v>43384</c:v>
                </c:pt>
                <c:pt idx="198">
                  <c:v>43385</c:v>
                </c:pt>
                <c:pt idx="199">
                  <c:v>43388</c:v>
                </c:pt>
                <c:pt idx="200">
                  <c:v>43389</c:v>
                </c:pt>
                <c:pt idx="201">
                  <c:v>43390</c:v>
                </c:pt>
                <c:pt idx="202">
                  <c:v>43391</c:v>
                </c:pt>
                <c:pt idx="203">
                  <c:v>43392</c:v>
                </c:pt>
                <c:pt idx="204">
                  <c:v>43395</c:v>
                </c:pt>
                <c:pt idx="205">
                  <c:v>43396</c:v>
                </c:pt>
                <c:pt idx="206">
                  <c:v>43397</c:v>
                </c:pt>
                <c:pt idx="207">
                  <c:v>43398</c:v>
                </c:pt>
                <c:pt idx="208">
                  <c:v>43399</c:v>
                </c:pt>
                <c:pt idx="209">
                  <c:v>43402</c:v>
                </c:pt>
                <c:pt idx="210">
                  <c:v>43403</c:v>
                </c:pt>
                <c:pt idx="211">
                  <c:v>43404</c:v>
                </c:pt>
                <c:pt idx="212">
                  <c:v>43405</c:v>
                </c:pt>
                <c:pt idx="213">
                  <c:v>43406</c:v>
                </c:pt>
                <c:pt idx="214">
                  <c:v>43409</c:v>
                </c:pt>
                <c:pt idx="215">
                  <c:v>43410</c:v>
                </c:pt>
                <c:pt idx="216">
                  <c:v>43411</c:v>
                </c:pt>
                <c:pt idx="217">
                  <c:v>43412</c:v>
                </c:pt>
                <c:pt idx="218">
                  <c:v>43413</c:v>
                </c:pt>
                <c:pt idx="219">
                  <c:v>43416</c:v>
                </c:pt>
                <c:pt idx="220">
                  <c:v>43417</c:v>
                </c:pt>
                <c:pt idx="221">
                  <c:v>43418</c:v>
                </c:pt>
                <c:pt idx="222">
                  <c:v>43419</c:v>
                </c:pt>
                <c:pt idx="223">
                  <c:v>43420</c:v>
                </c:pt>
                <c:pt idx="224">
                  <c:v>43423</c:v>
                </c:pt>
                <c:pt idx="225">
                  <c:v>43424</c:v>
                </c:pt>
                <c:pt idx="226">
                  <c:v>43425</c:v>
                </c:pt>
                <c:pt idx="227">
                  <c:v>43426</c:v>
                </c:pt>
                <c:pt idx="228">
                  <c:v>43427</c:v>
                </c:pt>
                <c:pt idx="229">
                  <c:v>43430</c:v>
                </c:pt>
                <c:pt idx="230">
                  <c:v>43431</c:v>
                </c:pt>
                <c:pt idx="231">
                  <c:v>43432</c:v>
                </c:pt>
                <c:pt idx="232">
                  <c:v>43433</c:v>
                </c:pt>
                <c:pt idx="233">
                  <c:v>43434</c:v>
                </c:pt>
                <c:pt idx="234">
                  <c:v>43437</c:v>
                </c:pt>
                <c:pt idx="235">
                  <c:v>43438</c:v>
                </c:pt>
                <c:pt idx="236">
                  <c:v>43439</c:v>
                </c:pt>
                <c:pt idx="237">
                  <c:v>43440</c:v>
                </c:pt>
                <c:pt idx="238">
                  <c:v>43441</c:v>
                </c:pt>
                <c:pt idx="239">
                  <c:v>43444</c:v>
                </c:pt>
                <c:pt idx="240">
                  <c:v>43445</c:v>
                </c:pt>
                <c:pt idx="241">
                  <c:v>43446</c:v>
                </c:pt>
                <c:pt idx="242">
                  <c:v>43447</c:v>
                </c:pt>
                <c:pt idx="243">
                  <c:v>43448</c:v>
                </c:pt>
                <c:pt idx="244">
                  <c:v>43451</c:v>
                </c:pt>
                <c:pt idx="245">
                  <c:v>43452</c:v>
                </c:pt>
                <c:pt idx="246">
                  <c:v>43453</c:v>
                </c:pt>
                <c:pt idx="247">
                  <c:v>43454</c:v>
                </c:pt>
                <c:pt idx="248">
                  <c:v>43455</c:v>
                </c:pt>
                <c:pt idx="249">
                  <c:v>43458</c:v>
                </c:pt>
                <c:pt idx="250">
                  <c:v>43461</c:v>
                </c:pt>
                <c:pt idx="251">
                  <c:v>43462</c:v>
                </c:pt>
                <c:pt idx="252">
                  <c:v>43465</c:v>
                </c:pt>
                <c:pt idx="253">
                  <c:v>43467</c:v>
                </c:pt>
                <c:pt idx="254">
                  <c:v>43468</c:v>
                </c:pt>
                <c:pt idx="255">
                  <c:v>43469</c:v>
                </c:pt>
                <c:pt idx="256">
                  <c:v>43472</c:v>
                </c:pt>
                <c:pt idx="257">
                  <c:v>43473</c:v>
                </c:pt>
                <c:pt idx="258">
                  <c:v>43474</c:v>
                </c:pt>
                <c:pt idx="259">
                  <c:v>43475</c:v>
                </c:pt>
                <c:pt idx="260">
                  <c:v>43476</c:v>
                </c:pt>
                <c:pt idx="261">
                  <c:v>43479</c:v>
                </c:pt>
                <c:pt idx="262">
                  <c:v>43480</c:v>
                </c:pt>
                <c:pt idx="263">
                  <c:v>43481</c:v>
                </c:pt>
                <c:pt idx="264">
                  <c:v>43482</c:v>
                </c:pt>
                <c:pt idx="265">
                  <c:v>43483</c:v>
                </c:pt>
                <c:pt idx="266">
                  <c:v>43486</c:v>
                </c:pt>
                <c:pt idx="267">
                  <c:v>43487</c:v>
                </c:pt>
                <c:pt idx="268">
                  <c:v>43488</c:v>
                </c:pt>
                <c:pt idx="269">
                  <c:v>43489</c:v>
                </c:pt>
                <c:pt idx="270">
                  <c:v>43490</c:v>
                </c:pt>
                <c:pt idx="271">
                  <c:v>43493</c:v>
                </c:pt>
                <c:pt idx="272">
                  <c:v>43494</c:v>
                </c:pt>
                <c:pt idx="273">
                  <c:v>43495</c:v>
                </c:pt>
                <c:pt idx="274">
                  <c:v>43496</c:v>
                </c:pt>
                <c:pt idx="275">
                  <c:v>43497</c:v>
                </c:pt>
                <c:pt idx="276">
                  <c:v>43500</c:v>
                </c:pt>
                <c:pt idx="277">
                  <c:v>43501</c:v>
                </c:pt>
                <c:pt idx="278">
                  <c:v>43502</c:v>
                </c:pt>
                <c:pt idx="279">
                  <c:v>43503</c:v>
                </c:pt>
                <c:pt idx="280">
                  <c:v>43504</c:v>
                </c:pt>
                <c:pt idx="281">
                  <c:v>43507</c:v>
                </c:pt>
                <c:pt idx="282">
                  <c:v>43508</c:v>
                </c:pt>
                <c:pt idx="283">
                  <c:v>43509</c:v>
                </c:pt>
                <c:pt idx="284">
                  <c:v>43510</c:v>
                </c:pt>
                <c:pt idx="285">
                  <c:v>43511</c:v>
                </c:pt>
                <c:pt idx="286">
                  <c:v>43514</c:v>
                </c:pt>
                <c:pt idx="287">
                  <c:v>43515</c:v>
                </c:pt>
                <c:pt idx="288">
                  <c:v>43516</c:v>
                </c:pt>
                <c:pt idx="289">
                  <c:v>43517</c:v>
                </c:pt>
                <c:pt idx="290">
                  <c:v>43518</c:v>
                </c:pt>
                <c:pt idx="291">
                  <c:v>43521</c:v>
                </c:pt>
                <c:pt idx="292">
                  <c:v>43522</c:v>
                </c:pt>
                <c:pt idx="293">
                  <c:v>43523</c:v>
                </c:pt>
                <c:pt idx="294">
                  <c:v>43524</c:v>
                </c:pt>
                <c:pt idx="295">
                  <c:v>43525</c:v>
                </c:pt>
                <c:pt idx="296">
                  <c:v>43528</c:v>
                </c:pt>
                <c:pt idx="297">
                  <c:v>43529</c:v>
                </c:pt>
                <c:pt idx="298">
                  <c:v>43530</c:v>
                </c:pt>
                <c:pt idx="299">
                  <c:v>43531</c:v>
                </c:pt>
                <c:pt idx="300">
                  <c:v>43532</c:v>
                </c:pt>
                <c:pt idx="301">
                  <c:v>43535</c:v>
                </c:pt>
                <c:pt idx="302">
                  <c:v>43536</c:v>
                </c:pt>
                <c:pt idx="303">
                  <c:v>43537</c:v>
                </c:pt>
                <c:pt idx="304">
                  <c:v>43538</c:v>
                </c:pt>
                <c:pt idx="305">
                  <c:v>43539</c:v>
                </c:pt>
                <c:pt idx="306">
                  <c:v>43542</c:v>
                </c:pt>
                <c:pt idx="307">
                  <c:v>43543</c:v>
                </c:pt>
                <c:pt idx="308">
                  <c:v>43544</c:v>
                </c:pt>
                <c:pt idx="309">
                  <c:v>43545</c:v>
                </c:pt>
                <c:pt idx="310">
                  <c:v>43546</c:v>
                </c:pt>
                <c:pt idx="311">
                  <c:v>43549</c:v>
                </c:pt>
                <c:pt idx="312">
                  <c:v>43550</c:v>
                </c:pt>
                <c:pt idx="313">
                  <c:v>43551</c:v>
                </c:pt>
                <c:pt idx="314">
                  <c:v>43552</c:v>
                </c:pt>
                <c:pt idx="315">
                  <c:v>43553</c:v>
                </c:pt>
                <c:pt idx="316">
                  <c:v>43556</c:v>
                </c:pt>
                <c:pt idx="317">
                  <c:v>43557</c:v>
                </c:pt>
                <c:pt idx="318">
                  <c:v>43558</c:v>
                </c:pt>
                <c:pt idx="319">
                  <c:v>43559</c:v>
                </c:pt>
                <c:pt idx="320">
                  <c:v>43560</c:v>
                </c:pt>
                <c:pt idx="321">
                  <c:v>43563</c:v>
                </c:pt>
                <c:pt idx="322">
                  <c:v>43564</c:v>
                </c:pt>
                <c:pt idx="323">
                  <c:v>43565</c:v>
                </c:pt>
                <c:pt idx="324">
                  <c:v>43566</c:v>
                </c:pt>
                <c:pt idx="325">
                  <c:v>43567</c:v>
                </c:pt>
                <c:pt idx="326">
                  <c:v>43570</c:v>
                </c:pt>
                <c:pt idx="327">
                  <c:v>43571</c:v>
                </c:pt>
                <c:pt idx="328">
                  <c:v>43572</c:v>
                </c:pt>
                <c:pt idx="329">
                  <c:v>43573</c:v>
                </c:pt>
                <c:pt idx="330">
                  <c:v>43578</c:v>
                </c:pt>
                <c:pt idx="331">
                  <c:v>43579</c:v>
                </c:pt>
                <c:pt idx="332">
                  <c:v>43580</c:v>
                </c:pt>
                <c:pt idx="333">
                  <c:v>43581</c:v>
                </c:pt>
                <c:pt idx="334">
                  <c:v>43584</c:v>
                </c:pt>
                <c:pt idx="335">
                  <c:v>43585</c:v>
                </c:pt>
                <c:pt idx="336">
                  <c:v>43586</c:v>
                </c:pt>
                <c:pt idx="337">
                  <c:v>43587</c:v>
                </c:pt>
                <c:pt idx="338">
                  <c:v>43588</c:v>
                </c:pt>
                <c:pt idx="339">
                  <c:v>43592</c:v>
                </c:pt>
                <c:pt idx="340">
                  <c:v>43593</c:v>
                </c:pt>
                <c:pt idx="341">
                  <c:v>43594</c:v>
                </c:pt>
                <c:pt idx="342">
                  <c:v>43595</c:v>
                </c:pt>
                <c:pt idx="343">
                  <c:v>43598</c:v>
                </c:pt>
                <c:pt idx="344">
                  <c:v>43599</c:v>
                </c:pt>
                <c:pt idx="345">
                  <c:v>43600</c:v>
                </c:pt>
                <c:pt idx="346">
                  <c:v>43601</c:v>
                </c:pt>
                <c:pt idx="347">
                  <c:v>43602</c:v>
                </c:pt>
                <c:pt idx="348">
                  <c:v>43605</c:v>
                </c:pt>
                <c:pt idx="349">
                  <c:v>43606</c:v>
                </c:pt>
                <c:pt idx="350">
                  <c:v>43607</c:v>
                </c:pt>
                <c:pt idx="351">
                  <c:v>43608</c:v>
                </c:pt>
                <c:pt idx="352">
                  <c:v>43609</c:v>
                </c:pt>
                <c:pt idx="353">
                  <c:v>43613</c:v>
                </c:pt>
                <c:pt idx="354">
                  <c:v>43614</c:v>
                </c:pt>
                <c:pt idx="355">
                  <c:v>43615</c:v>
                </c:pt>
                <c:pt idx="356">
                  <c:v>43616</c:v>
                </c:pt>
                <c:pt idx="357">
                  <c:v>43619</c:v>
                </c:pt>
                <c:pt idx="358">
                  <c:v>43620</c:v>
                </c:pt>
                <c:pt idx="359">
                  <c:v>43621</c:v>
                </c:pt>
                <c:pt idx="360">
                  <c:v>43622</c:v>
                </c:pt>
                <c:pt idx="361">
                  <c:v>43623</c:v>
                </c:pt>
                <c:pt idx="362">
                  <c:v>43626</c:v>
                </c:pt>
                <c:pt idx="363">
                  <c:v>43627</c:v>
                </c:pt>
                <c:pt idx="364">
                  <c:v>43628</c:v>
                </c:pt>
                <c:pt idx="365">
                  <c:v>43629</c:v>
                </c:pt>
                <c:pt idx="366">
                  <c:v>43630</c:v>
                </c:pt>
                <c:pt idx="367">
                  <c:v>43633</c:v>
                </c:pt>
                <c:pt idx="368">
                  <c:v>43634</c:v>
                </c:pt>
                <c:pt idx="369">
                  <c:v>43635</c:v>
                </c:pt>
                <c:pt idx="370">
                  <c:v>43636</c:v>
                </c:pt>
                <c:pt idx="371">
                  <c:v>43637</c:v>
                </c:pt>
                <c:pt idx="372">
                  <c:v>43640</c:v>
                </c:pt>
                <c:pt idx="373">
                  <c:v>43641</c:v>
                </c:pt>
                <c:pt idx="374">
                  <c:v>43642</c:v>
                </c:pt>
                <c:pt idx="375">
                  <c:v>43643</c:v>
                </c:pt>
                <c:pt idx="376">
                  <c:v>43644</c:v>
                </c:pt>
                <c:pt idx="377">
                  <c:v>43647</c:v>
                </c:pt>
                <c:pt idx="378">
                  <c:v>43648</c:v>
                </c:pt>
                <c:pt idx="379">
                  <c:v>43649</c:v>
                </c:pt>
                <c:pt idx="380">
                  <c:v>43650</c:v>
                </c:pt>
                <c:pt idx="381">
                  <c:v>43651</c:v>
                </c:pt>
                <c:pt idx="382">
                  <c:v>43654</c:v>
                </c:pt>
                <c:pt idx="383">
                  <c:v>43655</c:v>
                </c:pt>
                <c:pt idx="384">
                  <c:v>43656</c:v>
                </c:pt>
                <c:pt idx="385">
                  <c:v>43657</c:v>
                </c:pt>
                <c:pt idx="386">
                  <c:v>43658</c:v>
                </c:pt>
                <c:pt idx="387">
                  <c:v>43661</c:v>
                </c:pt>
                <c:pt idx="388">
                  <c:v>43662</c:v>
                </c:pt>
                <c:pt idx="389">
                  <c:v>43663</c:v>
                </c:pt>
                <c:pt idx="390">
                  <c:v>43664</c:v>
                </c:pt>
                <c:pt idx="391">
                  <c:v>43665</c:v>
                </c:pt>
                <c:pt idx="392">
                  <c:v>43668</c:v>
                </c:pt>
                <c:pt idx="393">
                  <c:v>43669</c:v>
                </c:pt>
                <c:pt idx="394">
                  <c:v>43670</c:v>
                </c:pt>
                <c:pt idx="395">
                  <c:v>43671</c:v>
                </c:pt>
                <c:pt idx="396">
                  <c:v>43672</c:v>
                </c:pt>
                <c:pt idx="397">
                  <c:v>43675</c:v>
                </c:pt>
                <c:pt idx="398">
                  <c:v>43676</c:v>
                </c:pt>
                <c:pt idx="399">
                  <c:v>43677</c:v>
                </c:pt>
                <c:pt idx="400">
                  <c:v>43678</c:v>
                </c:pt>
                <c:pt idx="401">
                  <c:v>43679</c:v>
                </c:pt>
                <c:pt idx="402">
                  <c:v>43682</c:v>
                </c:pt>
              </c:numCache>
            </c:numRef>
          </c:cat>
          <c:val>
            <c:numRef>
              <c:f>Sheet9!$B$3:$B$405</c:f>
              <c:numCache>
                <c:formatCode>0.00</c:formatCode>
                <c:ptCount val="403"/>
                <c:pt idx="0">
                  <c:v>370</c:v>
                </c:pt>
                <c:pt idx="1">
                  <c:v>370</c:v>
                </c:pt>
                <c:pt idx="2">
                  <c:v>375</c:v>
                </c:pt>
                <c:pt idx="3">
                  <c:v>373.9</c:v>
                </c:pt>
                <c:pt idx="4">
                  <c:v>372.3</c:v>
                </c:pt>
                <c:pt idx="5">
                  <c:v>372.3</c:v>
                </c:pt>
                <c:pt idx="6">
                  <c:v>375</c:v>
                </c:pt>
                <c:pt idx="7">
                  <c:v>371.3</c:v>
                </c:pt>
                <c:pt idx="8">
                  <c:v>365</c:v>
                </c:pt>
                <c:pt idx="9">
                  <c:v>365</c:v>
                </c:pt>
                <c:pt idx="10">
                  <c:v>357.5</c:v>
                </c:pt>
                <c:pt idx="11">
                  <c:v>357.5</c:v>
                </c:pt>
                <c:pt idx="12">
                  <c:v>356.7</c:v>
                </c:pt>
                <c:pt idx="13">
                  <c:v>359.6</c:v>
                </c:pt>
                <c:pt idx="14">
                  <c:v>361.3</c:v>
                </c:pt>
                <c:pt idx="15">
                  <c:v>359</c:v>
                </c:pt>
                <c:pt idx="16">
                  <c:v>354</c:v>
                </c:pt>
                <c:pt idx="17">
                  <c:v>354</c:v>
                </c:pt>
                <c:pt idx="18">
                  <c:v>352.5</c:v>
                </c:pt>
                <c:pt idx="19">
                  <c:v>352.5</c:v>
                </c:pt>
                <c:pt idx="20">
                  <c:v>348.8</c:v>
                </c:pt>
                <c:pt idx="21">
                  <c:v>348.8</c:v>
                </c:pt>
                <c:pt idx="22">
                  <c:v>348.8</c:v>
                </c:pt>
                <c:pt idx="23">
                  <c:v>345</c:v>
                </c:pt>
                <c:pt idx="24">
                  <c:v>345</c:v>
                </c:pt>
                <c:pt idx="25">
                  <c:v>345</c:v>
                </c:pt>
                <c:pt idx="26">
                  <c:v>345.7</c:v>
                </c:pt>
                <c:pt idx="27">
                  <c:v>350.4</c:v>
                </c:pt>
                <c:pt idx="28">
                  <c:v>351.5</c:v>
                </c:pt>
                <c:pt idx="29">
                  <c:v>351.5</c:v>
                </c:pt>
                <c:pt idx="30">
                  <c:v>352.5</c:v>
                </c:pt>
                <c:pt idx="31">
                  <c:v>351.8</c:v>
                </c:pt>
                <c:pt idx="32">
                  <c:v>353</c:v>
                </c:pt>
                <c:pt idx="33">
                  <c:v>352.5</c:v>
                </c:pt>
                <c:pt idx="34">
                  <c:v>355</c:v>
                </c:pt>
                <c:pt idx="35">
                  <c:v>356.6</c:v>
                </c:pt>
                <c:pt idx="36">
                  <c:v>358.5</c:v>
                </c:pt>
                <c:pt idx="37">
                  <c:v>361.5</c:v>
                </c:pt>
                <c:pt idx="38">
                  <c:v>361.5</c:v>
                </c:pt>
                <c:pt idx="39">
                  <c:v>360.4</c:v>
                </c:pt>
                <c:pt idx="40">
                  <c:v>360.4</c:v>
                </c:pt>
                <c:pt idx="41">
                  <c:v>360.4</c:v>
                </c:pt>
                <c:pt idx="42">
                  <c:v>367.2</c:v>
                </c:pt>
                <c:pt idx="43">
                  <c:v>367</c:v>
                </c:pt>
                <c:pt idx="44">
                  <c:v>371</c:v>
                </c:pt>
                <c:pt idx="45">
                  <c:v>374.6</c:v>
                </c:pt>
                <c:pt idx="46">
                  <c:v>376.5</c:v>
                </c:pt>
                <c:pt idx="47">
                  <c:v>376.5</c:v>
                </c:pt>
                <c:pt idx="48">
                  <c:v>375.1</c:v>
                </c:pt>
                <c:pt idx="49">
                  <c:v>373.8</c:v>
                </c:pt>
                <c:pt idx="50">
                  <c:v>373.8</c:v>
                </c:pt>
                <c:pt idx="51">
                  <c:v>374</c:v>
                </c:pt>
                <c:pt idx="52">
                  <c:v>374</c:v>
                </c:pt>
                <c:pt idx="53">
                  <c:v>374</c:v>
                </c:pt>
                <c:pt idx="54">
                  <c:v>374</c:v>
                </c:pt>
                <c:pt idx="55">
                  <c:v>374</c:v>
                </c:pt>
                <c:pt idx="56">
                  <c:v>373</c:v>
                </c:pt>
                <c:pt idx="57">
                  <c:v>370</c:v>
                </c:pt>
                <c:pt idx="58">
                  <c:v>370</c:v>
                </c:pt>
                <c:pt idx="59">
                  <c:v>370</c:v>
                </c:pt>
                <c:pt idx="60">
                  <c:v>370</c:v>
                </c:pt>
                <c:pt idx="61">
                  <c:v>370</c:v>
                </c:pt>
                <c:pt idx="62">
                  <c:v>370</c:v>
                </c:pt>
                <c:pt idx="63">
                  <c:v>357.8</c:v>
                </c:pt>
                <c:pt idx="64">
                  <c:v>355</c:v>
                </c:pt>
                <c:pt idx="65">
                  <c:v>357</c:v>
                </c:pt>
                <c:pt idx="66">
                  <c:v>355.1</c:v>
                </c:pt>
                <c:pt idx="67">
                  <c:v>355.1</c:v>
                </c:pt>
                <c:pt idx="68">
                  <c:v>355.1</c:v>
                </c:pt>
                <c:pt idx="69">
                  <c:v>354.8</c:v>
                </c:pt>
                <c:pt idx="70">
                  <c:v>355.6</c:v>
                </c:pt>
                <c:pt idx="71">
                  <c:v>357.5</c:v>
                </c:pt>
                <c:pt idx="72">
                  <c:v>354.3</c:v>
                </c:pt>
                <c:pt idx="73">
                  <c:v>354.3</c:v>
                </c:pt>
                <c:pt idx="74">
                  <c:v>350</c:v>
                </c:pt>
                <c:pt idx="75">
                  <c:v>350</c:v>
                </c:pt>
                <c:pt idx="76">
                  <c:v>350</c:v>
                </c:pt>
                <c:pt idx="77">
                  <c:v>350</c:v>
                </c:pt>
                <c:pt idx="78">
                  <c:v>347.5</c:v>
                </c:pt>
                <c:pt idx="79">
                  <c:v>347.4</c:v>
                </c:pt>
                <c:pt idx="80">
                  <c:v>350.3</c:v>
                </c:pt>
                <c:pt idx="81">
                  <c:v>352.9</c:v>
                </c:pt>
                <c:pt idx="82">
                  <c:v>353.7</c:v>
                </c:pt>
                <c:pt idx="83">
                  <c:v>353.7</c:v>
                </c:pt>
                <c:pt idx="84">
                  <c:v>353.7</c:v>
                </c:pt>
                <c:pt idx="85">
                  <c:v>353.7</c:v>
                </c:pt>
                <c:pt idx="86">
                  <c:v>353.5</c:v>
                </c:pt>
                <c:pt idx="87">
                  <c:v>359.8</c:v>
                </c:pt>
                <c:pt idx="88">
                  <c:v>359.8</c:v>
                </c:pt>
                <c:pt idx="89">
                  <c:v>356</c:v>
                </c:pt>
                <c:pt idx="90">
                  <c:v>356</c:v>
                </c:pt>
                <c:pt idx="91">
                  <c:v>356</c:v>
                </c:pt>
                <c:pt idx="92">
                  <c:v>354</c:v>
                </c:pt>
                <c:pt idx="93">
                  <c:v>352.5</c:v>
                </c:pt>
                <c:pt idx="94">
                  <c:v>345.8</c:v>
                </c:pt>
                <c:pt idx="95">
                  <c:v>345</c:v>
                </c:pt>
                <c:pt idx="96">
                  <c:v>345</c:v>
                </c:pt>
                <c:pt idx="97">
                  <c:v>345.1</c:v>
                </c:pt>
                <c:pt idx="98">
                  <c:v>342.5</c:v>
                </c:pt>
                <c:pt idx="99">
                  <c:v>343</c:v>
                </c:pt>
                <c:pt idx="100">
                  <c:v>338</c:v>
                </c:pt>
                <c:pt idx="101">
                  <c:v>333</c:v>
                </c:pt>
                <c:pt idx="102">
                  <c:v>335</c:v>
                </c:pt>
                <c:pt idx="103">
                  <c:v>332.5</c:v>
                </c:pt>
                <c:pt idx="104">
                  <c:v>333.3</c:v>
                </c:pt>
                <c:pt idx="105">
                  <c:v>334.1</c:v>
                </c:pt>
                <c:pt idx="106">
                  <c:v>339.8</c:v>
                </c:pt>
                <c:pt idx="107">
                  <c:v>340</c:v>
                </c:pt>
                <c:pt idx="108">
                  <c:v>342.7</c:v>
                </c:pt>
                <c:pt idx="109">
                  <c:v>344</c:v>
                </c:pt>
                <c:pt idx="110">
                  <c:v>346</c:v>
                </c:pt>
                <c:pt idx="111">
                  <c:v>344.5</c:v>
                </c:pt>
                <c:pt idx="112">
                  <c:v>344.5</c:v>
                </c:pt>
                <c:pt idx="113">
                  <c:v>351.1</c:v>
                </c:pt>
                <c:pt idx="114">
                  <c:v>351.1</c:v>
                </c:pt>
                <c:pt idx="115">
                  <c:v>351.1</c:v>
                </c:pt>
                <c:pt idx="116">
                  <c:v>354.2</c:v>
                </c:pt>
                <c:pt idx="117">
                  <c:v>355.1</c:v>
                </c:pt>
                <c:pt idx="118">
                  <c:v>352.5</c:v>
                </c:pt>
                <c:pt idx="119">
                  <c:v>352.5</c:v>
                </c:pt>
                <c:pt idx="120">
                  <c:v>352.5</c:v>
                </c:pt>
                <c:pt idx="121">
                  <c:v>352.5</c:v>
                </c:pt>
                <c:pt idx="122">
                  <c:v>354.3</c:v>
                </c:pt>
                <c:pt idx="123">
                  <c:v>352.3</c:v>
                </c:pt>
                <c:pt idx="124">
                  <c:v>351.5</c:v>
                </c:pt>
                <c:pt idx="125">
                  <c:v>351.5</c:v>
                </c:pt>
                <c:pt idx="126">
                  <c:v>351.5</c:v>
                </c:pt>
                <c:pt idx="127">
                  <c:v>351.5</c:v>
                </c:pt>
                <c:pt idx="128">
                  <c:v>350</c:v>
                </c:pt>
                <c:pt idx="129">
                  <c:v>350</c:v>
                </c:pt>
                <c:pt idx="130">
                  <c:v>350</c:v>
                </c:pt>
                <c:pt idx="131">
                  <c:v>343.5</c:v>
                </c:pt>
                <c:pt idx="132">
                  <c:v>342.5</c:v>
                </c:pt>
                <c:pt idx="133">
                  <c:v>339</c:v>
                </c:pt>
                <c:pt idx="134">
                  <c:v>337</c:v>
                </c:pt>
                <c:pt idx="135">
                  <c:v>337</c:v>
                </c:pt>
                <c:pt idx="136">
                  <c:v>342</c:v>
                </c:pt>
                <c:pt idx="137">
                  <c:v>338.9</c:v>
                </c:pt>
                <c:pt idx="138">
                  <c:v>338.9</c:v>
                </c:pt>
                <c:pt idx="139">
                  <c:v>337</c:v>
                </c:pt>
                <c:pt idx="140">
                  <c:v>337.3</c:v>
                </c:pt>
                <c:pt idx="141">
                  <c:v>339</c:v>
                </c:pt>
                <c:pt idx="142">
                  <c:v>337.5</c:v>
                </c:pt>
                <c:pt idx="143">
                  <c:v>337.75</c:v>
                </c:pt>
                <c:pt idx="144">
                  <c:v>336.5</c:v>
                </c:pt>
                <c:pt idx="145">
                  <c:v>336.5</c:v>
                </c:pt>
                <c:pt idx="146">
                  <c:v>336.5</c:v>
                </c:pt>
                <c:pt idx="147">
                  <c:v>328.9</c:v>
                </c:pt>
                <c:pt idx="148">
                  <c:v>328.9</c:v>
                </c:pt>
                <c:pt idx="149">
                  <c:v>328.9</c:v>
                </c:pt>
                <c:pt idx="150">
                  <c:v>329.5</c:v>
                </c:pt>
                <c:pt idx="151">
                  <c:v>327.5</c:v>
                </c:pt>
                <c:pt idx="152">
                  <c:v>322</c:v>
                </c:pt>
                <c:pt idx="153">
                  <c:v>318</c:v>
                </c:pt>
                <c:pt idx="154">
                  <c:v>323.5</c:v>
                </c:pt>
                <c:pt idx="155">
                  <c:v>323.5</c:v>
                </c:pt>
                <c:pt idx="156">
                  <c:v>316</c:v>
                </c:pt>
                <c:pt idx="157">
                  <c:v>310</c:v>
                </c:pt>
                <c:pt idx="158">
                  <c:v>310</c:v>
                </c:pt>
                <c:pt idx="159">
                  <c:v>302.7</c:v>
                </c:pt>
                <c:pt idx="160">
                  <c:v>302.7</c:v>
                </c:pt>
                <c:pt idx="161">
                  <c:v>302.7</c:v>
                </c:pt>
                <c:pt idx="162">
                  <c:v>302.7</c:v>
                </c:pt>
                <c:pt idx="163">
                  <c:v>302.7</c:v>
                </c:pt>
                <c:pt idx="164">
                  <c:v>310.3</c:v>
                </c:pt>
                <c:pt idx="165">
                  <c:v>310.3</c:v>
                </c:pt>
                <c:pt idx="166">
                  <c:v>310.3</c:v>
                </c:pt>
                <c:pt idx="167">
                  <c:v>317.3</c:v>
                </c:pt>
                <c:pt idx="168">
                  <c:v>315.2</c:v>
                </c:pt>
                <c:pt idx="169">
                  <c:v>319.10000000000002</c:v>
                </c:pt>
                <c:pt idx="170">
                  <c:v>320</c:v>
                </c:pt>
                <c:pt idx="171">
                  <c:v>317.10000000000002</c:v>
                </c:pt>
                <c:pt idx="172">
                  <c:v>317.10000000000002</c:v>
                </c:pt>
                <c:pt idx="173">
                  <c:v>319.5</c:v>
                </c:pt>
                <c:pt idx="174">
                  <c:v>319.5</c:v>
                </c:pt>
                <c:pt idx="175">
                  <c:v>319</c:v>
                </c:pt>
                <c:pt idx="176">
                  <c:v>319.10000000000002</c:v>
                </c:pt>
                <c:pt idx="177">
                  <c:v>319.10000000000002</c:v>
                </c:pt>
                <c:pt idx="178">
                  <c:v>321.89999999999998</c:v>
                </c:pt>
                <c:pt idx="179">
                  <c:v>321.5</c:v>
                </c:pt>
                <c:pt idx="180">
                  <c:v>321.5</c:v>
                </c:pt>
                <c:pt idx="181">
                  <c:v>322.3</c:v>
                </c:pt>
                <c:pt idx="182">
                  <c:v>322.3</c:v>
                </c:pt>
                <c:pt idx="183">
                  <c:v>322.10000000000002</c:v>
                </c:pt>
                <c:pt idx="184">
                  <c:v>322.10000000000002</c:v>
                </c:pt>
                <c:pt idx="185">
                  <c:v>323.5</c:v>
                </c:pt>
                <c:pt idx="186">
                  <c:v>320.5</c:v>
                </c:pt>
                <c:pt idx="187">
                  <c:v>321.7</c:v>
                </c:pt>
                <c:pt idx="188">
                  <c:v>321.7</c:v>
                </c:pt>
                <c:pt idx="189">
                  <c:v>321.7</c:v>
                </c:pt>
                <c:pt idx="190">
                  <c:v>327</c:v>
                </c:pt>
                <c:pt idx="191">
                  <c:v>327</c:v>
                </c:pt>
                <c:pt idx="192">
                  <c:v>327</c:v>
                </c:pt>
                <c:pt idx="193">
                  <c:v>328</c:v>
                </c:pt>
                <c:pt idx="194">
                  <c:v>325</c:v>
                </c:pt>
                <c:pt idx="195">
                  <c:v>325</c:v>
                </c:pt>
                <c:pt idx="196">
                  <c:v>325</c:v>
                </c:pt>
                <c:pt idx="197">
                  <c:v>327.2</c:v>
                </c:pt>
                <c:pt idx="198">
                  <c:v>327.2</c:v>
                </c:pt>
                <c:pt idx="199">
                  <c:v>327.2</c:v>
                </c:pt>
                <c:pt idx="200">
                  <c:v>327.2</c:v>
                </c:pt>
                <c:pt idx="201">
                  <c:v>327.2</c:v>
                </c:pt>
                <c:pt idx="202">
                  <c:v>328</c:v>
                </c:pt>
                <c:pt idx="203">
                  <c:v>327.9</c:v>
                </c:pt>
                <c:pt idx="204">
                  <c:v>330</c:v>
                </c:pt>
                <c:pt idx="205">
                  <c:v>331.3</c:v>
                </c:pt>
                <c:pt idx="206">
                  <c:v>331</c:v>
                </c:pt>
                <c:pt idx="207">
                  <c:v>333.1</c:v>
                </c:pt>
                <c:pt idx="208">
                  <c:v>333.1</c:v>
                </c:pt>
                <c:pt idx="209">
                  <c:v>336.5</c:v>
                </c:pt>
                <c:pt idx="210">
                  <c:v>335</c:v>
                </c:pt>
                <c:pt idx="211">
                  <c:v>335</c:v>
                </c:pt>
                <c:pt idx="212">
                  <c:v>338.2</c:v>
                </c:pt>
                <c:pt idx="213">
                  <c:v>338.2</c:v>
                </c:pt>
                <c:pt idx="214">
                  <c:v>339.5</c:v>
                </c:pt>
                <c:pt idx="215">
                  <c:v>339.5</c:v>
                </c:pt>
                <c:pt idx="216">
                  <c:v>338.8</c:v>
                </c:pt>
                <c:pt idx="217">
                  <c:v>338</c:v>
                </c:pt>
                <c:pt idx="218">
                  <c:v>338</c:v>
                </c:pt>
                <c:pt idx="219">
                  <c:v>338</c:v>
                </c:pt>
                <c:pt idx="220">
                  <c:v>338</c:v>
                </c:pt>
                <c:pt idx="221">
                  <c:v>334</c:v>
                </c:pt>
                <c:pt idx="222">
                  <c:v>334</c:v>
                </c:pt>
                <c:pt idx="223">
                  <c:v>333</c:v>
                </c:pt>
                <c:pt idx="224">
                  <c:v>333</c:v>
                </c:pt>
                <c:pt idx="225">
                  <c:v>331.8</c:v>
                </c:pt>
                <c:pt idx="226">
                  <c:v>331.8</c:v>
                </c:pt>
                <c:pt idx="227">
                  <c:v>328.6</c:v>
                </c:pt>
                <c:pt idx="228">
                  <c:v>327.39999999999998</c:v>
                </c:pt>
                <c:pt idx="229">
                  <c:v>322.5</c:v>
                </c:pt>
                <c:pt idx="230">
                  <c:v>322.5</c:v>
                </c:pt>
                <c:pt idx="231">
                  <c:v>319</c:v>
                </c:pt>
                <c:pt idx="232">
                  <c:v>319</c:v>
                </c:pt>
                <c:pt idx="233">
                  <c:v>312.5</c:v>
                </c:pt>
                <c:pt idx="234">
                  <c:v>312.5</c:v>
                </c:pt>
                <c:pt idx="235">
                  <c:v>312.5</c:v>
                </c:pt>
                <c:pt idx="236">
                  <c:v>307.5</c:v>
                </c:pt>
                <c:pt idx="237">
                  <c:v>307.5</c:v>
                </c:pt>
                <c:pt idx="238">
                  <c:v>307.5</c:v>
                </c:pt>
                <c:pt idx="239">
                  <c:v>307.5</c:v>
                </c:pt>
                <c:pt idx="240">
                  <c:v>307.5</c:v>
                </c:pt>
                <c:pt idx="241">
                  <c:v>307.5</c:v>
                </c:pt>
                <c:pt idx="242">
                  <c:v>307.5</c:v>
                </c:pt>
                <c:pt idx="243">
                  <c:v>295</c:v>
                </c:pt>
                <c:pt idx="244">
                  <c:v>295</c:v>
                </c:pt>
                <c:pt idx="245">
                  <c:v>288.8</c:v>
                </c:pt>
                <c:pt idx="246">
                  <c:v>288.8</c:v>
                </c:pt>
                <c:pt idx="247">
                  <c:v>288.8</c:v>
                </c:pt>
                <c:pt idx="248">
                  <c:v>288.8</c:v>
                </c:pt>
                <c:pt idx="249">
                  <c:v>288.8</c:v>
                </c:pt>
                <c:pt idx="250">
                  <c:v>282.5</c:v>
                </c:pt>
                <c:pt idx="251">
                  <c:v>282.5</c:v>
                </c:pt>
                <c:pt idx="252">
                  <c:v>283</c:v>
                </c:pt>
                <c:pt idx="253">
                  <c:v>283</c:v>
                </c:pt>
                <c:pt idx="254">
                  <c:v>283</c:v>
                </c:pt>
                <c:pt idx="255">
                  <c:v>280</c:v>
                </c:pt>
                <c:pt idx="256">
                  <c:v>280</c:v>
                </c:pt>
                <c:pt idx="257">
                  <c:v>278.60000000000002</c:v>
                </c:pt>
                <c:pt idx="258">
                  <c:v>280.8</c:v>
                </c:pt>
                <c:pt idx="259">
                  <c:v>278.8</c:v>
                </c:pt>
                <c:pt idx="260">
                  <c:v>276.5</c:v>
                </c:pt>
                <c:pt idx="261">
                  <c:v>277</c:v>
                </c:pt>
                <c:pt idx="262">
                  <c:v>277</c:v>
                </c:pt>
                <c:pt idx="263">
                  <c:v>287.10000000000002</c:v>
                </c:pt>
                <c:pt idx="264">
                  <c:v>287.10000000000002</c:v>
                </c:pt>
                <c:pt idx="265">
                  <c:v>287.10000000000002</c:v>
                </c:pt>
                <c:pt idx="266">
                  <c:v>287</c:v>
                </c:pt>
                <c:pt idx="267">
                  <c:v>287</c:v>
                </c:pt>
                <c:pt idx="268">
                  <c:v>292.5</c:v>
                </c:pt>
                <c:pt idx="269">
                  <c:v>295</c:v>
                </c:pt>
                <c:pt idx="270">
                  <c:v>300.7</c:v>
                </c:pt>
                <c:pt idx="271">
                  <c:v>300.5</c:v>
                </c:pt>
                <c:pt idx="272">
                  <c:v>305.5</c:v>
                </c:pt>
                <c:pt idx="273">
                  <c:v>307.8</c:v>
                </c:pt>
                <c:pt idx="274">
                  <c:v>311.89999999999998</c:v>
                </c:pt>
                <c:pt idx="275">
                  <c:v>317</c:v>
                </c:pt>
                <c:pt idx="276">
                  <c:v>319</c:v>
                </c:pt>
                <c:pt idx="277">
                  <c:v>323.3</c:v>
                </c:pt>
                <c:pt idx="278">
                  <c:v>328</c:v>
                </c:pt>
                <c:pt idx="279">
                  <c:v>330</c:v>
                </c:pt>
                <c:pt idx="280">
                  <c:v>330.3</c:v>
                </c:pt>
                <c:pt idx="281">
                  <c:v>331.5</c:v>
                </c:pt>
                <c:pt idx="282">
                  <c:v>331.5</c:v>
                </c:pt>
                <c:pt idx="283">
                  <c:v>326</c:v>
                </c:pt>
                <c:pt idx="284">
                  <c:v>326</c:v>
                </c:pt>
                <c:pt idx="285">
                  <c:v>326</c:v>
                </c:pt>
                <c:pt idx="286">
                  <c:v>326</c:v>
                </c:pt>
                <c:pt idx="287">
                  <c:v>326</c:v>
                </c:pt>
                <c:pt idx="288">
                  <c:v>321</c:v>
                </c:pt>
                <c:pt idx="289">
                  <c:v>321</c:v>
                </c:pt>
                <c:pt idx="290">
                  <c:v>307</c:v>
                </c:pt>
                <c:pt idx="291">
                  <c:v>307</c:v>
                </c:pt>
                <c:pt idx="292">
                  <c:v>307</c:v>
                </c:pt>
                <c:pt idx="293">
                  <c:v>307</c:v>
                </c:pt>
                <c:pt idx="294">
                  <c:v>313</c:v>
                </c:pt>
                <c:pt idx="295">
                  <c:v>310.5</c:v>
                </c:pt>
                <c:pt idx="296">
                  <c:v>317.5</c:v>
                </c:pt>
                <c:pt idx="297">
                  <c:v>321</c:v>
                </c:pt>
                <c:pt idx="298">
                  <c:v>319</c:v>
                </c:pt>
                <c:pt idx="299">
                  <c:v>322</c:v>
                </c:pt>
                <c:pt idx="300">
                  <c:v>322</c:v>
                </c:pt>
                <c:pt idx="301">
                  <c:v>325</c:v>
                </c:pt>
                <c:pt idx="302">
                  <c:v>325</c:v>
                </c:pt>
                <c:pt idx="303">
                  <c:v>327</c:v>
                </c:pt>
                <c:pt idx="304">
                  <c:v>323.8</c:v>
                </c:pt>
                <c:pt idx="305">
                  <c:v>324.5</c:v>
                </c:pt>
                <c:pt idx="306">
                  <c:v>324.5</c:v>
                </c:pt>
                <c:pt idx="307">
                  <c:v>324.5</c:v>
                </c:pt>
                <c:pt idx="308">
                  <c:v>327</c:v>
                </c:pt>
                <c:pt idx="309">
                  <c:v>321</c:v>
                </c:pt>
                <c:pt idx="310">
                  <c:v>324.3</c:v>
                </c:pt>
                <c:pt idx="311">
                  <c:v>324.3</c:v>
                </c:pt>
                <c:pt idx="312">
                  <c:v>320</c:v>
                </c:pt>
                <c:pt idx="313">
                  <c:v>318.8</c:v>
                </c:pt>
                <c:pt idx="314">
                  <c:v>318.8</c:v>
                </c:pt>
                <c:pt idx="315">
                  <c:v>315</c:v>
                </c:pt>
                <c:pt idx="316">
                  <c:v>313</c:v>
                </c:pt>
                <c:pt idx="317">
                  <c:v>313</c:v>
                </c:pt>
                <c:pt idx="318">
                  <c:v>313</c:v>
                </c:pt>
                <c:pt idx="319">
                  <c:v>312</c:v>
                </c:pt>
                <c:pt idx="320">
                  <c:v>312</c:v>
                </c:pt>
                <c:pt idx="321">
                  <c:v>312</c:v>
                </c:pt>
                <c:pt idx="322">
                  <c:v>308.5</c:v>
                </c:pt>
                <c:pt idx="323">
                  <c:v>306</c:v>
                </c:pt>
                <c:pt idx="324">
                  <c:v>306</c:v>
                </c:pt>
                <c:pt idx="325">
                  <c:v>306</c:v>
                </c:pt>
                <c:pt idx="326">
                  <c:v>310</c:v>
                </c:pt>
                <c:pt idx="327">
                  <c:v>311.60000000000002</c:v>
                </c:pt>
                <c:pt idx="328">
                  <c:v>313.39999999999998</c:v>
                </c:pt>
                <c:pt idx="329">
                  <c:v>313.39999999999998</c:v>
                </c:pt>
                <c:pt idx="330">
                  <c:v>313.39999999999998</c:v>
                </c:pt>
                <c:pt idx="331">
                  <c:v>309.3</c:v>
                </c:pt>
                <c:pt idx="332">
                  <c:v>308.3</c:v>
                </c:pt>
                <c:pt idx="333">
                  <c:v>307.3</c:v>
                </c:pt>
                <c:pt idx="334">
                  <c:v>302.5</c:v>
                </c:pt>
                <c:pt idx="335">
                  <c:v>303</c:v>
                </c:pt>
                <c:pt idx="336">
                  <c:v>303</c:v>
                </c:pt>
                <c:pt idx="337">
                  <c:v>303</c:v>
                </c:pt>
                <c:pt idx="338">
                  <c:v>297.5</c:v>
                </c:pt>
                <c:pt idx="339">
                  <c:v>295</c:v>
                </c:pt>
                <c:pt idx="340">
                  <c:v>295</c:v>
                </c:pt>
                <c:pt idx="341">
                  <c:v>292.5</c:v>
                </c:pt>
                <c:pt idx="342">
                  <c:v>288.7</c:v>
                </c:pt>
                <c:pt idx="343">
                  <c:v>286</c:v>
                </c:pt>
                <c:pt idx="344">
                  <c:v>283.5</c:v>
                </c:pt>
                <c:pt idx="345">
                  <c:v>282</c:v>
                </c:pt>
                <c:pt idx="346">
                  <c:v>289.5</c:v>
                </c:pt>
                <c:pt idx="347">
                  <c:v>297</c:v>
                </c:pt>
                <c:pt idx="348">
                  <c:v>297</c:v>
                </c:pt>
                <c:pt idx="349">
                  <c:v>298.5</c:v>
                </c:pt>
                <c:pt idx="350">
                  <c:v>310</c:v>
                </c:pt>
                <c:pt idx="351">
                  <c:v>311.3</c:v>
                </c:pt>
                <c:pt idx="352">
                  <c:v>311.7</c:v>
                </c:pt>
                <c:pt idx="353">
                  <c:v>314.89999999999998</c:v>
                </c:pt>
                <c:pt idx="354">
                  <c:v>306</c:v>
                </c:pt>
                <c:pt idx="355">
                  <c:v>302</c:v>
                </c:pt>
                <c:pt idx="356">
                  <c:v>298</c:v>
                </c:pt>
                <c:pt idx="357">
                  <c:v>298</c:v>
                </c:pt>
                <c:pt idx="358">
                  <c:v>298</c:v>
                </c:pt>
                <c:pt idx="359">
                  <c:v>295</c:v>
                </c:pt>
                <c:pt idx="360">
                  <c:v>295</c:v>
                </c:pt>
                <c:pt idx="361">
                  <c:v>295</c:v>
                </c:pt>
                <c:pt idx="362">
                  <c:v>298</c:v>
                </c:pt>
                <c:pt idx="363">
                  <c:v>295.5</c:v>
                </c:pt>
                <c:pt idx="364">
                  <c:v>292</c:v>
                </c:pt>
                <c:pt idx="365">
                  <c:v>292.8</c:v>
                </c:pt>
                <c:pt idx="366">
                  <c:v>285.5</c:v>
                </c:pt>
                <c:pt idx="367">
                  <c:v>282.8</c:v>
                </c:pt>
                <c:pt idx="368">
                  <c:v>282.8</c:v>
                </c:pt>
                <c:pt idx="369">
                  <c:v>278.5</c:v>
                </c:pt>
                <c:pt idx="370">
                  <c:v>279</c:v>
                </c:pt>
                <c:pt idx="371">
                  <c:v>279</c:v>
                </c:pt>
                <c:pt idx="372">
                  <c:v>279</c:v>
                </c:pt>
                <c:pt idx="373">
                  <c:v>283.5</c:v>
                </c:pt>
                <c:pt idx="374">
                  <c:v>283.5</c:v>
                </c:pt>
                <c:pt idx="375">
                  <c:v>287.5</c:v>
                </c:pt>
                <c:pt idx="376">
                  <c:v>294.5</c:v>
                </c:pt>
                <c:pt idx="377">
                  <c:v>297.5</c:v>
                </c:pt>
                <c:pt idx="378">
                  <c:v>297.5</c:v>
                </c:pt>
                <c:pt idx="379">
                  <c:v>299</c:v>
                </c:pt>
                <c:pt idx="380">
                  <c:v>299</c:v>
                </c:pt>
                <c:pt idx="381">
                  <c:v>298.5</c:v>
                </c:pt>
                <c:pt idx="382">
                  <c:v>298.5</c:v>
                </c:pt>
                <c:pt idx="383">
                  <c:v>295.5</c:v>
                </c:pt>
                <c:pt idx="384">
                  <c:v>291.3</c:v>
                </c:pt>
                <c:pt idx="385">
                  <c:v>294</c:v>
                </c:pt>
                <c:pt idx="386">
                  <c:v>294</c:v>
                </c:pt>
                <c:pt idx="387">
                  <c:v>294</c:v>
                </c:pt>
                <c:pt idx="388">
                  <c:v>294</c:v>
                </c:pt>
                <c:pt idx="389">
                  <c:v>294</c:v>
                </c:pt>
                <c:pt idx="390">
                  <c:v>294.5</c:v>
                </c:pt>
                <c:pt idx="391">
                  <c:v>295</c:v>
                </c:pt>
                <c:pt idx="392">
                  <c:v>295</c:v>
                </c:pt>
                <c:pt idx="393">
                  <c:v>295</c:v>
                </c:pt>
                <c:pt idx="394">
                  <c:v>294</c:v>
                </c:pt>
                <c:pt idx="395">
                  <c:v>294</c:v>
                </c:pt>
                <c:pt idx="396">
                  <c:v>292.8</c:v>
                </c:pt>
                <c:pt idx="397">
                  <c:v>292.8</c:v>
                </c:pt>
                <c:pt idx="398">
                  <c:v>292</c:v>
                </c:pt>
                <c:pt idx="399">
                  <c:v>292</c:v>
                </c:pt>
                <c:pt idx="400">
                  <c:v>292</c:v>
                </c:pt>
                <c:pt idx="401">
                  <c:v>292</c:v>
                </c:pt>
                <c:pt idx="402">
                  <c:v>292</c:v>
                </c:pt>
              </c:numCache>
            </c:numRef>
          </c:val>
          <c:smooth val="0"/>
          <c:extLst>
            <c:ext xmlns:c16="http://schemas.microsoft.com/office/drawing/2014/chart" uri="{C3380CC4-5D6E-409C-BE32-E72D297353CC}">
              <c16:uniqueId val="{00000000-A5D2-4D82-BC5E-0C7B745C65C7}"/>
            </c:ext>
          </c:extLst>
        </c:ser>
        <c:ser>
          <c:idx val="1"/>
          <c:order val="1"/>
          <c:tx>
            <c:strRef>
              <c:f>Sheet9!$C$2</c:f>
              <c:strCache>
                <c:ptCount val="1"/>
                <c:pt idx="0">
                  <c:v>Rebar fob Turkey</c:v>
                </c:pt>
              </c:strCache>
            </c:strRef>
          </c:tx>
          <c:spPr>
            <a:ln w="28575" cap="rnd">
              <a:solidFill>
                <a:schemeClr val="tx1"/>
              </a:solidFill>
              <a:round/>
            </a:ln>
            <a:effectLst/>
          </c:spPr>
          <c:marker>
            <c:symbol val="none"/>
          </c:marker>
          <c:cat>
            <c:numRef>
              <c:f>Sheet9!$A$3:$A$405</c:f>
              <c:numCache>
                <c:formatCode>dd\-mmm\-yyyy</c:formatCode>
                <c:ptCount val="4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43193</c:v>
                </c:pt>
                <c:pt idx="64">
                  <c:v>43194</c:v>
                </c:pt>
                <c:pt idx="65">
                  <c:v>43195</c:v>
                </c:pt>
                <c:pt idx="66">
                  <c:v>43196</c:v>
                </c:pt>
                <c:pt idx="67">
                  <c:v>43199</c:v>
                </c:pt>
                <c:pt idx="68">
                  <c:v>43200</c:v>
                </c:pt>
                <c:pt idx="69">
                  <c:v>43201</c:v>
                </c:pt>
                <c:pt idx="70">
                  <c:v>43202</c:v>
                </c:pt>
                <c:pt idx="71">
                  <c:v>43203</c:v>
                </c:pt>
                <c:pt idx="72">
                  <c:v>43206</c:v>
                </c:pt>
                <c:pt idx="73">
                  <c:v>43207</c:v>
                </c:pt>
                <c:pt idx="74">
                  <c:v>43208</c:v>
                </c:pt>
                <c:pt idx="75">
                  <c:v>43209</c:v>
                </c:pt>
                <c:pt idx="76">
                  <c:v>43210</c:v>
                </c:pt>
                <c:pt idx="77">
                  <c:v>43213</c:v>
                </c:pt>
                <c:pt idx="78">
                  <c:v>43214</c:v>
                </c:pt>
                <c:pt idx="79">
                  <c:v>43215</c:v>
                </c:pt>
                <c:pt idx="80">
                  <c:v>43216</c:v>
                </c:pt>
                <c:pt idx="81">
                  <c:v>43217</c:v>
                </c:pt>
                <c:pt idx="82">
                  <c:v>43220</c:v>
                </c:pt>
                <c:pt idx="83">
                  <c:v>43221</c:v>
                </c:pt>
                <c:pt idx="84">
                  <c:v>43222</c:v>
                </c:pt>
                <c:pt idx="85">
                  <c:v>43223</c:v>
                </c:pt>
                <c:pt idx="86">
                  <c:v>43224</c:v>
                </c:pt>
                <c:pt idx="87">
                  <c:v>43228</c:v>
                </c:pt>
                <c:pt idx="88">
                  <c:v>43229</c:v>
                </c:pt>
                <c:pt idx="89">
                  <c:v>43230</c:v>
                </c:pt>
                <c:pt idx="90">
                  <c:v>43231</c:v>
                </c:pt>
                <c:pt idx="91">
                  <c:v>43234</c:v>
                </c:pt>
                <c:pt idx="92">
                  <c:v>43235</c:v>
                </c:pt>
                <c:pt idx="93">
                  <c:v>43236</c:v>
                </c:pt>
                <c:pt idx="94">
                  <c:v>43237</c:v>
                </c:pt>
                <c:pt idx="95">
                  <c:v>43238</c:v>
                </c:pt>
                <c:pt idx="96">
                  <c:v>43241</c:v>
                </c:pt>
                <c:pt idx="97">
                  <c:v>43242</c:v>
                </c:pt>
                <c:pt idx="98">
                  <c:v>43243</c:v>
                </c:pt>
                <c:pt idx="99">
                  <c:v>43244</c:v>
                </c:pt>
                <c:pt idx="100">
                  <c:v>43245</c:v>
                </c:pt>
                <c:pt idx="101">
                  <c:v>43249</c:v>
                </c:pt>
                <c:pt idx="102">
                  <c:v>43250</c:v>
                </c:pt>
                <c:pt idx="103">
                  <c:v>43251</c:v>
                </c:pt>
                <c:pt idx="104">
                  <c:v>43252</c:v>
                </c:pt>
                <c:pt idx="105">
                  <c:v>43255</c:v>
                </c:pt>
                <c:pt idx="106">
                  <c:v>43256</c:v>
                </c:pt>
                <c:pt idx="107">
                  <c:v>43257</c:v>
                </c:pt>
                <c:pt idx="108">
                  <c:v>43258</c:v>
                </c:pt>
                <c:pt idx="109">
                  <c:v>43259</c:v>
                </c:pt>
                <c:pt idx="110">
                  <c:v>43262</c:v>
                </c:pt>
                <c:pt idx="111">
                  <c:v>43263</c:v>
                </c:pt>
                <c:pt idx="112">
                  <c:v>43264</c:v>
                </c:pt>
                <c:pt idx="113">
                  <c:v>43265</c:v>
                </c:pt>
                <c:pt idx="114">
                  <c:v>43266</c:v>
                </c:pt>
                <c:pt idx="115">
                  <c:v>43269</c:v>
                </c:pt>
                <c:pt idx="116">
                  <c:v>43270</c:v>
                </c:pt>
                <c:pt idx="117">
                  <c:v>43271</c:v>
                </c:pt>
                <c:pt idx="118">
                  <c:v>43272</c:v>
                </c:pt>
                <c:pt idx="119">
                  <c:v>43273</c:v>
                </c:pt>
                <c:pt idx="120">
                  <c:v>43276</c:v>
                </c:pt>
                <c:pt idx="121">
                  <c:v>43277</c:v>
                </c:pt>
                <c:pt idx="122">
                  <c:v>43278</c:v>
                </c:pt>
                <c:pt idx="123">
                  <c:v>43279</c:v>
                </c:pt>
                <c:pt idx="124">
                  <c:v>43280</c:v>
                </c:pt>
                <c:pt idx="125">
                  <c:v>43283</c:v>
                </c:pt>
                <c:pt idx="126">
                  <c:v>43284</c:v>
                </c:pt>
                <c:pt idx="127">
                  <c:v>43285</c:v>
                </c:pt>
                <c:pt idx="128">
                  <c:v>43286</c:v>
                </c:pt>
                <c:pt idx="129">
                  <c:v>43287</c:v>
                </c:pt>
                <c:pt idx="130">
                  <c:v>43290</c:v>
                </c:pt>
                <c:pt idx="131">
                  <c:v>43291</c:v>
                </c:pt>
                <c:pt idx="132">
                  <c:v>43292</c:v>
                </c:pt>
                <c:pt idx="133">
                  <c:v>43293</c:v>
                </c:pt>
                <c:pt idx="134">
                  <c:v>43294</c:v>
                </c:pt>
                <c:pt idx="135">
                  <c:v>43297</c:v>
                </c:pt>
                <c:pt idx="136">
                  <c:v>43298</c:v>
                </c:pt>
                <c:pt idx="137">
                  <c:v>43299</c:v>
                </c:pt>
                <c:pt idx="138">
                  <c:v>43300</c:v>
                </c:pt>
                <c:pt idx="139">
                  <c:v>43301</c:v>
                </c:pt>
                <c:pt idx="140">
                  <c:v>43304</c:v>
                </c:pt>
                <c:pt idx="141">
                  <c:v>43305</c:v>
                </c:pt>
                <c:pt idx="142">
                  <c:v>43306</c:v>
                </c:pt>
                <c:pt idx="143">
                  <c:v>43307</c:v>
                </c:pt>
                <c:pt idx="144">
                  <c:v>43308</c:v>
                </c:pt>
                <c:pt idx="145">
                  <c:v>43311</c:v>
                </c:pt>
                <c:pt idx="146">
                  <c:v>43312</c:v>
                </c:pt>
                <c:pt idx="147">
                  <c:v>43313</c:v>
                </c:pt>
                <c:pt idx="148">
                  <c:v>43314</c:v>
                </c:pt>
                <c:pt idx="149">
                  <c:v>43315</c:v>
                </c:pt>
                <c:pt idx="150">
                  <c:v>43318</c:v>
                </c:pt>
                <c:pt idx="151">
                  <c:v>43319</c:v>
                </c:pt>
                <c:pt idx="152">
                  <c:v>43320</c:v>
                </c:pt>
                <c:pt idx="153">
                  <c:v>43321</c:v>
                </c:pt>
                <c:pt idx="154">
                  <c:v>43322</c:v>
                </c:pt>
                <c:pt idx="155">
                  <c:v>43325</c:v>
                </c:pt>
                <c:pt idx="156">
                  <c:v>43326</c:v>
                </c:pt>
                <c:pt idx="157">
                  <c:v>43327</c:v>
                </c:pt>
                <c:pt idx="158">
                  <c:v>43328</c:v>
                </c:pt>
                <c:pt idx="159">
                  <c:v>43329</c:v>
                </c:pt>
                <c:pt idx="160">
                  <c:v>43332</c:v>
                </c:pt>
                <c:pt idx="161">
                  <c:v>43333</c:v>
                </c:pt>
                <c:pt idx="162">
                  <c:v>43334</c:v>
                </c:pt>
                <c:pt idx="163">
                  <c:v>43335</c:v>
                </c:pt>
                <c:pt idx="164">
                  <c:v>43336</c:v>
                </c:pt>
                <c:pt idx="165">
                  <c:v>43340</c:v>
                </c:pt>
                <c:pt idx="166">
                  <c:v>43341</c:v>
                </c:pt>
                <c:pt idx="167">
                  <c:v>43342</c:v>
                </c:pt>
                <c:pt idx="168">
                  <c:v>43343</c:v>
                </c:pt>
                <c:pt idx="169">
                  <c:v>43346</c:v>
                </c:pt>
                <c:pt idx="170">
                  <c:v>43347</c:v>
                </c:pt>
                <c:pt idx="171">
                  <c:v>43348</c:v>
                </c:pt>
                <c:pt idx="172">
                  <c:v>43349</c:v>
                </c:pt>
                <c:pt idx="173">
                  <c:v>43350</c:v>
                </c:pt>
                <c:pt idx="174">
                  <c:v>43353</c:v>
                </c:pt>
                <c:pt idx="175">
                  <c:v>43354</c:v>
                </c:pt>
                <c:pt idx="176">
                  <c:v>43355</c:v>
                </c:pt>
                <c:pt idx="177">
                  <c:v>43356</c:v>
                </c:pt>
                <c:pt idx="178">
                  <c:v>43357</c:v>
                </c:pt>
                <c:pt idx="179">
                  <c:v>43360</c:v>
                </c:pt>
                <c:pt idx="180">
                  <c:v>43361</c:v>
                </c:pt>
                <c:pt idx="181">
                  <c:v>43362</c:v>
                </c:pt>
                <c:pt idx="182">
                  <c:v>43363</c:v>
                </c:pt>
                <c:pt idx="183">
                  <c:v>43364</c:v>
                </c:pt>
                <c:pt idx="184">
                  <c:v>43367</c:v>
                </c:pt>
                <c:pt idx="185">
                  <c:v>43368</c:v>
                </c:pt>
                <c:pt idx="186">
                  <c:v>43369</c:v>
                </c:pt>
                <c:pt idx="187">
                  <c:v>43370</c:v>
                </c:pt>
                <c:pt idx="188">
                  <c:v>43371</c:v>
                </c:pt>
                <c:pt idx="189">
                  <c:v>43374</c:v>
                </c:pt>
                <c:pt idx="190">
                  <c:v>43375</c:v>
                </c:pt>
                <c:pt idx="191">
                  <c:v>43376</c:v>
                </c:pt>
                <c:pt idx="192">
                  <c:v>43377</c:v>
                </c:pt>
                <c:pt idx="193">
                  <c:v>43378</c:v>
                </c:pt>
                <c:pt idx="194">
                  <c:v>43381</c:v>
                </c:pt>
                <c:pt idx="195">
                  <c:v>43382</c:v>
                </c:pt>
                <c:pt idx="196">
                  <c:v>43383</c:v>
                </c:pt>
                <c:pt idx="197">
                  <c:v>43384</c:v>
                </c:pt>
                <c:pt idx="198">
                  <c:v>43385</c:v>
                </c:pt>
                <c:pt idx="199">
                  <c:v>43388</c:v>
                </c:pt>
                <c:pt idx="200">
                  <c:v>43389</c:v>
                </c:pt>
                <c:pt idx="201">
                  <c:v>43390</c:v>
                </c:pt>
                <c:pt idx="202">
                  <c:v>43391</c:v>
                </c:pt>
                <c:pt idx="203">
                  <c:v>43392</c:v>
                </c:pt>
                <c:pt idx="204">
                  <c:v>43395</c:v>
                </c:pt>
                <c:pt idx="205">
                  <c:v>43396</c:v>
                </c:pt>
                <c:pt idx="206">
                  <c:v>43397</c:v>
                </c:pt>
                <c:pt idx="207">
                  <c:v>43398</c:v>
                </c:pt>
                <c:pt idx="208">
                  <c:v>43399</c:v>
                </c:pt>
                <c:pt idx="209">
                  <c:v>43402</c:v>
                </c:pt>
                <c:pt idx="210">
                  <c:v>43403</c:v>
                </c:pt>
                <c:pt idx="211">
                  <c:v>43404</c:v>
                </c:pt>
                <c:pt idx="212">
                  <c:v>43405</c:v>
                </c:pt>
                <c:pt idx="213">
                  <c:v>43406</c:v>
                </c:pt>
                <c:pt idx="214">
                  <c:v>43409</c:v>
                </c:pt>
                <c:pt idx="215">
                  <c:v>43410</c:v>
                </c:pt>
                <c:pt idx="216">
                  <c:v>43411</c:v>
                </c:pt>
                <c:pt idx="217">
                  <c:v>43412</c:v>
                </c:pt>
                <c:pt idx="218">
                  <c:v>43413</c:v>
                </c:pt>
                <c:pt idx="219">
                  <c:v>43416</c:v>
                </c:pt>
                <c:pt idx="220">
                  <c:v>43417</c:v>
                </c:pt>
                <c:pt idx="221">
                  <c:v>43418</c:v>
                </c:pt>
                <c:pt idx="222">
                  <c:v>43419</c:v>
                </c:pt>
                <c:pt idx="223">
                  <c:v>43420</c:v>
                </c:pt>
                <c:pt idx="224">
                  <c:v>43423</c:v>
                </c:pt>
                <c:pt idx="225">
                  <c:v>43424</c:v>
                </c:pt>
                <c:pt idx="226">
                  <c:v>43425</c:v>
                </c:pt>
                <c:pt idx="227">
                  <c:v>43426</c:v>
                </c:pt>
                <c:pt idx="228">
                  <c:v>43427</c:v>
                </c:pt>
                <c:pt idx="229">
                  <c:v>43430</c:v>
                </c:pt>
                <c:pt idx="230">
                  <c:v>43431</c:v>
                </c:pt>
                <c:pt idx="231">
                  <c:v>43432</c:v>
                </c:pt>
                <c:pt idx="232">
                  <c:v>43433</c:v>
                </c:pt>
                <c:pt idx="233">
                  <c:v>43434</c:v>
                </c:pt>
                <c:pt idx="234">
                  <c:v>43437</c:v>
                </c:pt>
                <c:pt idx="235">
                  <c:v>43438</c:v>
                </c:pt>
                <c:pt idx="236">
                  <c:v>43439</c:v>
                </c:pt>
                <c:pt idx="237">
                  <c:v>43440</c:v>
                </c:pt>
                <c:pt idx="238">
                  <c:v>43441</c:v>
                </c:pt>
                <c:pt idx="239">
                  <c:v>43444</c:v>
                </c:pt>
                <c:pt idx="240">
                  <c:v>43445</c:v>
                </c:pt>
                <c:pt idx="241">
                  <c:v>43446</c:v>
                </c:pt>
                <c:pt idx="242">
                  <c:v>43447</c:v>
                </c:pt>
                <c:pt idx="243">
                  <c:v>43448</c:v>
                </c:pt>
                <c:pt idx="244">
                  <c:v>43451</c:v>
                </c:pt>
                <c:pt idx="245">
                  <c:v>43452</c:v>
                </c:pt>
                <c:pt idx="246">
                  <c:v>43453</c:v>
                </c:pt>
                <c:pt idx="247">
                  <c:v>43454</c:v>
                </c:pt>
                <c:pt idx="248">
                  <c:v>43455</c:v>
                </c:pt>
                <c:pt idx="249">
                  <c:v>43458</c:v>
                </c:pt>
                <c:pt idx="250">
                  <c:v>43461</c:v>
                </c:pt>
                <c:pt idx="251">
                  <c:v>43462</c:v>
                </c:pt>
                <c:pt idx="252">
                  <c:v>43465</c:v>
                </c:pt>
                <c:pt idx="253">
                  <c:v>43467</c:v>
                </c:pt>
                <c:pt idx="254">
                  <c:v>43468</c:v>
                </c:pt>
                <c:pt idx="255">
                  <c:v>43469</c:v>
                </c:pt>
                <c:pt idx="256">
                  <c:v>43472</c:v>
                </c:pt>
                <c:pt idx="257">
                  <c:v>43473</c:v>
                </c:pt>
                <c:pt idx="258">
                  <c:v>43474</c:v>
                </c:pt>
                <c:pt idx="259">
                  <c:v>43475</c:v>
                </c:pt>
                <c:pt idx="260">
                  <c:v>43476</c:v>
                </c:pt>
                <c:pt idx="261">
                  <c:v>43479</c:v>
                </c:pt>
                <c:pt idx="262">
                  <c:v>43480</c:v>
                </c:pt>
                <c:pt idx="263">
                  <c:v>43481</c:v>
                </c:pt>
                <c:pt idx="264">
                  <c:v>43482</c:v>
                </c:pt>
                <c:pt idx="265">
                  <c:v>43483</c:v>
                </c:pt>
                <c:pt idx="266">
                  <c:v>43486</c:v>
                </c:pt>
                <c:pt idx="267">
                  <c:v>43487</c:v>
                </c:pt>
                <c:pt idx="268">
                  <c:v>43488</c:v>
                </c:pt>
                <c:pt idx="269">
                  <c:v>43489</c:v>
                </c:pt>
                <c:pt idx="270">
                  <c:v>43490</c:v>
                </c:pt>
                <c:pt idx="271">
                  <c:v>43493</c:v>
                </c:pt>
                <c:pt idx="272">
                  <c:v>43494</c:v>
                </c:pt>
                <c:pt idx="273">
                  <c:v>43495</c:v>
                </c:pt>
                <c:pt idx="274">
                  <c:v>43496</c:v>
                </c:pt>
                <c:pt idx="275">
                  <c:v>43497</c:v>
                </c:pt>
                <c:pt idx="276">
                  <c:v>43500</c:v>
                </c:pt>
                <c:pt idx="277">
                  <c:v>43501</c:v>
                </c:pt>
                <c:pt idx="278">
                  <c:v>43502</c:v>
                </c:pt>
                <c:pt idx="279">
                  <c:v>43503</c:v>
                </c:pt>
                <c:pt idx="280">
                  <c:v>43504</c:v>
                </c:pt>
                <c:pt idx="281">
                  <c:v>43507</c:v>
                </c:pt>
                <c:pt idx="282">
                  <c:v>43508</c:v>
                </c:pt>
                <c:pt idx="283">
                  <c:v>43509</c:v>
                </c:pt>
                <c:pt idx="284">
                  <c:v>43510</c:v>
                </c:pt>
                <c:pt idx="285">
                  <c:v>43511</c:v>
                </c:pt>
                <c:pt idx="286">
                  <c:v>43514</c:v>
                </c:pt>
                <c:pt idx="287">
                  <c:v>43515</c:v>
                </c:pt>
                <c:pt idx="288">
                  <c:v>43516</c:v>
                </c:pt>
                <c:pt idx="289">
                  <c:v>43517</c:v>
                </c:pt>
                <c:pt idx="290">
                  <c:v>43518</c:v>
                </c:pt>
                <c:pt idx="291">
                  <c:v>43521</c:v>
                </c:pt>
                <c:pt idx="292">
                  <c:v>43522</c:v>
                </c:pt>
                <c:pt idx="293">
                  <c:v>43523</c:v>
                </c:pt>
                <c:pt idx="294">
                  <c:v>43524</c:v>
                </c:pt>
                <c:pt idx="295">
                  <c:v>43525</c:v>
                </c:pt>
                <c:pt idx="296">
                  <c:v>43528</c:v>
                </c:pt>
                <c:pt idx="297">
                  <c:v>43529</c:v>
                </c:pt>
                <c:pt idx="298">
                  <c:v>43530</c:v>
                </c:pt>
                <c:pt idx="299">
                  <c:v>43531</c:v>
                </c:pt>
                <c:pt idx="300">
                  <c:v>43532</c:v>
                </c:pt>
                <c:pt idx="301">
                  <c:v>43535</c:v>
                </c:pt>
                <c:pt idx="302">
                  <c:v>43536</c:v>
                </c:pt>
                <c:pt idx="303">
                  <c:v>43537</c:v>
                </c:pt>
                <c:pt idx="304">
                  <c:v>43538</c:v>
                </c:pt>
                <c:pt idx="305">
                  <c:v>43539</c:v>
                </c:pt>
                <c:pt idx="306">
                  <c:v>43542</c:v>
                </c:pt>
                <c:pt idx="307">
                  <c:v>43543</c:v>
                </c:pt>
                <c:pt idx="308">
                  <c:v>43544</c:v>
                </c:pt>
                <c:pt idx="309">
                  <c:v>43545</c:v>
                </c:pt>
                <c:pt idx="310">
                  <c:v>43546</c:v>
                </c:pt>
                <c:pt idx="311">
                  <c:v>43549</c:v>
                </c:pt>
                <c:pt idx="312">
                  <c:v>43550</c:v>
                </c:pt>
                <c:pt idx="313">
                  <c:v>43551</c:v>
                </c:pt>
                <c:pt idx="314">
                  <c:v>43552</c:v>
                </c:pt>
                <c:pt idx="315">
                  <c:v>43553</c:v>
                </c:pt>
                <c:pt idx="316">
                  <c:v>43556</c:v>
                </c:pt>
                <c:pt idx="317">
                  <c:v>43557</c:v>
                </c:pt>
                <c:pt idx="318">
                  <c:v>43558</c:v>
                </c:pt>
                <c:pt idx="319">
                  <c:v>43559</c:v>
                </c:pt>
                <c:pt idx="320">
                  <c:v>43560</c:v>
                </c:pt>
                <c:pt idx="321">
                  <c:v>43563</c:v>
                </c:pt>
                <c:pt idx="322">
                  <c:v>43564</c:v>
                </c:pt>
                <c:pt idx="323">
                  <c:v>43565</c:v>
                </c:pt>
                <c:pt idx="324">
                  <c:v>43566</c:v>
                </c:pt>
                <c:pt idx="325">
                  <c:v>43567</c:v>
                </c:pt>
                <c:pt idx="326">
                  <c:v>43570</c:v>
                </c:pt>
                <c:pt idx="327">
                  <c:v>43571</c:v>
                </c:pt>
                <c:pt idx="328">
                  <c:v>43572</c:v>
                </c:pt>
                <c:pt idx="329">
                  <c:v>43573</c:v>
                </c:pt>
                <c:pt idx="330">
                  <c:v>43578</c:v>
                </c:pt>
                <c:pt idx="331">
                  <c:v>43579</c:v>
                </c:pt>
                <c:pt idx="332">
                  <c:v>43580</c:v>
                </c:pt>
                <c:pt idx="333">
                  <c:v>43581</c:v>
                </c:pt>
                <c:pt idx="334">
                  <c:v>43584</c:v>
                </c:pt>
                <c:pt idx="335">
                  <c:v>43585</c:v>
                </c:pt>
                <c:pt idx="336">
                  <c:v>43586</c:v>
                </c:pt>
                <c:pt idx="337">
                  <c:v>43587</c:v>
                </c:pt>
                <c:pt idx="338">
                  <c:v>43588</c:v>
                </c:pt>
                <c:pt idx="339">
                  <c:v>43592</c:v>
                </c:pt>
                <c:pt idx="340">
                  <c:v>43593</c:v>
                </c:pt>
                <c:pt idx="341">
                  <c:v>43594</c:v>
                </c:pt>
                <c:pt idx="342">
                  <c:v>43595</c:v>
                </c:pt>
                <c:pt idx="343">
                  <c:v>43598</c:v>
                </c:pt>
                <c:pt idx="344">
                  <c:v>43599</c:v>
                </c:pt>
                <c:pt idx="345">
                  <c:v>43600</c:v>
                </c:pt>
                <c:pt idx="346">
                  <c:v>43601</c:v>
                </c:pt>
                <c:pt idx="347">
                  <c:v>43602</c:v>
                </c:pt>
                <c:pt idx="348">
                  <c:v>43605</c:v>
                </c:pt>
                <c:pt idx="349">
                  <c:v>43606</c:v>
                </c:pt>
                <c:pt idx="350">
                  <c:v>43607</c:v>
                </c:pt>
                <c:pt idx="351">
                  <c:v>43608</c:v>
                </c:pt>
                <c:pt idx="352">
                  <c:v>43609</c:v>
                </c:pt>
                <c:pt idx="353">
                  <c:v>43613</c:v>
                </c:pt>
                <c:pt idx="354">
                  <c:v>43614</c:v>
                </c:pt>
                <c:pt idx="355">
                  <c:v>43615</c:v>
                </c:pt>
                <c:pt idx="356">
                  <c:v>43616</c:v>
                </c:pt>
                <c:pt idx="357">
                  <c:v>43619</c:v>
                </c:pt>
                <c:pt idx="358">
                  <c:v>43620</c:v>
                </c:pt>
                <c:pt idx="359">
                  <c:v>43621</c:v>
                </c:pt>
                <c:pt idx="360">
                  <c:v>43622</c:v>
                </c:pt>
                <c:pt idx="361">
                  <c:v>43623</c:v>
                </c:pt>
                <c:pt idx="362">
                  <c:v>43626</c:v>
                </c:pt>
                <c:pt idx="363">
                  <c:v>43627</c:v>
                </c:pt>
                <c:pt idx="364">
                  <c:v>43628</c:v>
                </c:pt>
                <c:pt idx="365">
                  <c:v>43629</c:v>
                </c:pt>
                <c:pt idx="366">
                  <c:v>43630</c:v>
                </c:pt>
                <c:pt idx="367">
                  <c:v>43633</c:v>
                </c:pt>
                <c:pt idx="368">
                  <c:v>43634</c:v>
                </c:pt>
                <c:pt idx="369">
                  <c:v>43635</c:v>
                </c:pt>
                <c:pt idx="370">
                  <c:v>43636</c:v>
                </c:pt>
                <c:pt idx="371">
                  <c:v>43637</c:v>
                </c:pt>
                <c:pt idx="372">
                  <c:v>43640</c:v>
                </c:pt>
                <c:pt idx="373">
                  <c:v>43641</c:v>
                </c:pt>
                <c:pt idx="374">
                  <c:v>43642</c:v>
                </c:pt>
                <c:pt idx="375">
                  <c:v>43643</c:v>
                </c:pt>
                <c:pt idx="376">
                  <c:v>43644</c:v>
                </c:pt>
                <c:pt idx="377">
                  <c:v>43647</c:v>
                </c:pt>
                <c:pt idx="378">
                  <c:v>43648</c:v>
                </c:pt>
                <c:pt idx="379">
                  <c:v>43649</c:v>
                </c:pt>
                <c:pt idx="380">
                  <c:v>43650</c:v>
                </c:pt>
                <c:pt idx="381">
                  <c:v>43651</c:v>
                </c:pt>
                <c:pt idx="382">
                  <c:v>43654</c:v>
                </c:pt>
                <c:pt idx="383">
                  <c:v>43655</c:v>
                </c:pt>
                <c:pt idx="384">
                  <c:v>43656</c:v>
                </c:pt>
                <c:pt idx="385">
                  <c:v>43657</c:v>
                </c:pt>
                <c:pt idx="386">
                  <c:v>43658</c:v>
                </c:pt>
                <c:pt idx="387">
                  <c:v>43661</c:v>
                </c:pt>
                <c:pt idx="388">
                  <c:v>43662</c:v>
                </c:pt>
                <c:pt idx="389">
                  <c:v>43663</c:v>
                </c:pt>
                <c:pt idx="390">
                  <c:v>43664</c:v>
                </c:pt>
                <c:pt idx="391">
                  <c:v>43665</c:v>
                </c:pt>
                <c:pt idx="392">
                  <c:v>43668</c:v>
                </c:pt>
                <c:pt idx="393">
                  <c:v>43669</c:v>
                </c:pt>
                <c:pt idx="394">
                  <c:v>43670</c:v>
                </c:pt>
                <c:pt idx="395">
                  <c:v>43671</c:v>
                </c:pt>
                <c:pt idx="396">
                  <c:v>43672</c:v>
                </c:pt>
                <c:pt idx="397">
                  <c:v>43675</c:v>
                </c:pt>
                <c:pt idx="398">
                  <c:v>43676</c:v>
                </c:pt>
                <c:pt idx="399">
                  <c:v>43677</c:v>
                </c:pt>
                <c:pt idx="400">
                  <c:v>43678</c:v>
                </c:pt>
                <c:pt idx="401">
                  <c:v>43679</c:v>
                </c:pt>
                <c:pt idx="402">
                  <c:v>43682</c:v>
                </c:pt>
              </c:numCache>
            </c:numRef>
          </c:cat>
          <c:val>
            <c:numRef>
              <c:f>Sheet9!$C$3:$C$405</c:f>
              <c:numCache>
                <c:formatCode>0.00</c:formatCode>
                <c:ptCount val="403"/>
                <c:pt idx="0">
                  <c:v>570.6</c:v>
                </c:pt>
                <c:pt idx="1">
                  <c:v>566.5</c:v>
                </c:pt>
                <c:pt idx="2">
                  <c:v>567.25</c:v>
                </c:pt>
                <c:pt idx="3">
                  <c:v>567.25</c:v>
                </c:pt>
                <c:pt idx="4">
                  <c:v>567.25</c:v>
                </c:pt>
                <c:pt idx="5">
                  <c:v>575</c:v>
                </c:pt>
                <c:pt idx="6">
                  <c:v>574</c:v>
                </c:pt>
                <c:pt idx="7">
                  <c:v>575</c:v>
                </c:pt>
                <c:pt idx="8">
                  <c:v>575</c:v>
                </c:pt>
                <c:pt idx="9">
                  <c:v>575</c:v>
                </c:pt>
                <c:pt idx="10">
                  <c:v>571.25</c:v>
                </c:pt>
                <c:pt idx="11">
                  <c:v>571.25</c:v>
                </c:pt>
                <c:pt idx="12">
                  <c:v>567.5</c:v>
                </c:pt>
                <c:pt idx="13">
                  <c:v>567.5</c:v>
                </c:pt>
                <c:pt idx="14">
                  <c:v>567.5</c:v>
                </c:pt>
                <c:pt idx="15">
                  <c:v>560</c:v>
                </c:pt>
                <c:pt idx="16">
                  <c:v>557.5</c:v>
                </c:pt>
                <c:pt idx="17">
                  <c:v>557.5</c:v>
                </c:pt>
                <c:pt idx="18">
                  <c:v>557.5</c:v>
                </c:pt>
                <c:pt idx="19">
                  <c:v>557.5</c:v>
                </c:pt>
                <c:pt idx="20">
                  <c:v>555</c:v>
                </c:pt>
                <c:pt idx="21">
                  <c:v>551.20000000000005</c:v>
                </c:pt>
                <c:pt idx="22">
                  <c:v>551.20000000000005</c:v>
                </c:pt>
                <c:pt idx="23">
                  <c:v>556.5</c:v>
                </c:pt>
                <c:pt idx="24">
                  <c:v>556.5</c:v>
                </c:pt>
                <c:pt idx="25">
                  <c:v>556.5</c:v>
                </c:pt>
                <c:pt idx="26">
                  <c:v>560</c:v>
                </c:pt>
                <c:pt idx="27">
                  <c:v>565</c:v>
                </c:pt>
                <c:pt idx="28">
                  <c:v>566.6</c:v>
                </c:pt>
                <c:pt idx="29">
                  <c:v>570</c:v>
                </c:pt>
                <c:pt idx="30">
                  <c:v>575</c:v>
                </c:pt>
                <c:pt idx="31">
                  <c:v>575</c:v>
                </c:pt>
                <c:pt idx="32">
                  <c:v>575</c:v>
                </c:pt>
                <c:pt idx="33">
                  <c:v>575</c:v>
                </c:pt>
                <c:pt idx="34">
                  <c:v>580</c:v>
                </c:pt>
                <c:pt idx="35">
                  <c:v>580</c:v>
                </c:pt>
                <c:pt idx="36">
                  <c:v>580</c:v>
                </c:pt>
                <c:pt idx="37">
                  <c:v>580</c:v>
                </c:pt>
                <c:pt idx="38">
                  <c:v>590.5</c:v>
                </c:pt>
                <c:pt idx="39">
                  <c:v>590.5</c:v>
                </c:pt>
                <c:pt idx="40">
                  <c:v>590.5</c:v>
                </c:pt>
                <c:pt idx="41">
                  <c:v>590.5</c:v>
                </c:pt>
                <c:pt idx="42">
                  <c:v>590.5</c:v>
                </c:pt>
                <c:pt idx="43">
                  <c:v>590.5</c:v>
                </c:pt>
                <c:pt idx="44">
                  <c:v>600</c:v>
                </c:pt>
                <c:pt idx="45">
                  <c:v>600</c:v>
                </c:pt>
                <c:pt idx="46">
                  <c:v>601.9</c:v>
                </c:pt>
                <c:pt idx="47">
                  <c:v>601.9</c:v>
                </c:pt>
                <c:pt idx="48">
                  <c:v>601.9</c:v>
                </c:pt>
                <c:pt idx="49">
                  <c:v>601.9</c:v>
                </c:pt>
                <c:pt idx="50">
                  <c:v>601.9</c:v>
                </c:pt>
                <c:pt idx="51">
                  <c:v>601.9</c:v>
                </c:pt>
                <c:pt idx="52">
                  <c:v>600</c:v>
                </c:pt>
                <c:pt idx="53">
                  <c:v>600</c:v>
                </c:pt>
                <c:pt idx="54">
                  <c:v>595</c:v>
                </c:pt>
                <c:pt idx="55">
                  <c:v>595</c:v>
                </c:pt>
                <c:pt idx="56">
                  <c:v>590</c:v>
                </c:pt>
                <c:pt idx="57">
                  <c:v>585</c:v>
                </c:pt>
                <c:pt idx="58">
                  <c:v>585</c:v>
                </c:pt>
                <c:pt idx="59">
                  <c:v>575</c:v>
                </c:pt>
                <c:pt idx="60">
                  <c:v>570</c:v>
                </c:pt>
                <c:pt idx="61">
                  <c:v>570</c:v>
                </c:pt>
                <c:pt idx="62">
                  <c:v>570</c:v>
                </c:pt>
                <c:pt idx="63">
                  <c:v>566.25</c:v>
                </c:pt>
                <c:pt idx="64">
                  <c:v>565.85</c:v>
                </c:pt>
                <c:pt idx="65">
                  <c:v>565.85</c:v>
                </c:pt>
                <c:pt idx="66">
                  <c:v>565.85</c:v>
                </c:pt>
                <c:pt idx="67">
                  <c:v>560</c:v>
                </c:pt>
                <c:pt idx="68">
                  <c:v>560</c:v>
                </c:pt>
                <c:pt idx="69">
                  <c:v>560</c:v>
                </c:pt>
                <c:pt idx="70">
                  <c:v>560</c:v>
                </c:pt>
                <c:pt idx="71">
                  <c:v>552.5</c:v>
                </c:pt>
                <c:pt idx="72">
                  <c:v>552.5</c:v>
                </c:pt>
                <c:pt idx="73">
                  <c:v>552.5</c:v>
                </c:pt>
                <c:pt idx="74">
                  <c:v>552.9</c:v>
                </c:pt>
                <c:pt idx="75">
                  <c:v>552.29999999999995</c:v>
                </c:pt>
                <c:pt idx="76">
                  <c:v>550</c:v>
                </c:pt>
                <c:pt idx="77">
                  <c:v>550</c:v>
                </c:pt>
                <c:pt idx="78">
                  <c:v>550</c:v>
                </c:pt>
                <c:pt idx="79">
                  <c:v>552.5</c:v>
                </c:pt>
                <c:pt idx="80">
                  <c:v>555</c:v>
                </c:pt>
                <c:pt idx="81">
                  <c:v>555</c:v>
                </c:pt>
                <c:pt idx="82">
                  <c:v>555</c:v>
                </c:pt>
                <c:pt idx="83">
                  <c:v>555</c:v>
                </c:pt>
                <c:pt idx="84">
                  <c:v>558.79999999999995</c:v>
                </c:pt>
                <c:pt idx="85">
                  <c:v>558.79999999999995</c:v>
                </c:pt>
                <c:pt idx="86">
                  <c:v>558.79999999999995</c:v>
                </c:pt>
                <c:pt idx="87">
                  <c:v>558.79999999999995</c:v>
                </c:pt>
                <c:pt idx="88">
                  <c:v>558.79999999999995</c:v>
                </c:pt>
                <c:pt idx="89">
                  <c:v>558.79999999999995</c:v>
                </c:pt>
                <c:pt idx="90">
                  <c:v>555.70000000000005</c:v>
                </c:pt>
                <c:pt idx="91">
                  <c:v>555.70000000000005</c:v>
                </c:pt>
                <c:pt idx="92">
                  <c:v>552.5</c:v>
                </c:pt>
                <c:pt idx="93">
                  <c:v>551</c:v>
                </c:pt>
                <c:pt idx="94">
                  <c:v>545</c:v>
                </c:pt>
                <c:pt idx="95">
                  <c:v>545</c:v>
                </c:pt>
                <c:pt idx="96">
                  <c:v>545</c:v>
                </c:pt>
                <c:pt idx="97">
                  <c:v>547.5</c:v>
                </c:pt>
                <c:pt idx="98">
                  <c:v>535</c:v>
                </c:pt>
                <c:pt idx="99">
                  <c:v>535</c:v>
                </c:pt>
                <c:pt idx="100">
                  <c:v>532.5</c:v>
                </c:pt>
                <c:pt idx="101">
                  <c:v>532.5</c:v>
                </c:pt>
                <c:pt idx="102">
                  <c:v>532.5</c:v>
                </c:pt>
                <c:pt idx="103">
                  <c:v>535</c:v>
                </c:pt>
                <c:pt idx="104">
                  <c:v>535</c:v>
                </c:pt>
                <c:pt idx="105">
                  <c:v>535</c:v>
                </c:pt>
                <c:pt idx="106">
                  <c:v>540</c:v>
                </c:pt>
                <c:pt idx="107">
                  <c:v>540</c:v>
                </c:pt>
                <c:pt idx="108">
                  <c:v>543.5</c:v>
                </c:pt>
                <c:pt idx="109">
                  <c:v>545</c:v>
                </c:pt>
                <c:pt idx="110">
                  <c:v>547.5</c:v>
                </c:pt>
                <c:pt idx="111">
                  <c:v>547.5</c:v>
                </c:pt>
                <c:pt idx="112">
                  <c:v>549.20000000000005</c:v>
                </c:pt>
                <c:pt idx="113">
                  <c:v>549.20000000000005</c:v>
                </c:pt>
                <c:pt idx="114">
                  <c:v>549.20000000000005</c:v>
                </c:pt>
                <c:pt idx="115">
                  <c:v>550.6</c:v>
                </c:pt>
                <c:pt idx="116">
                  <c:v>550</c:v>
                </c:pt>
                <c:pt idx="117">
                  <c:v>548</c:v>
                </c:pt>
                <c:pt idx="118">
                  <c:v>546.5</c:v>
                </c:pt>
                <c:pt idx="119">
                  <c:v>546.5</c:v>
                </c:pt>
                <c:pt idx="120">
                  <c:v>546.5</c:v>
                </c:pt>
                <c:pt idx="121">
                  <c:v>546.5</c:v>
                </c:pt>
                <c:pt idx="122">
                  <c:v>550.4</c:v>
                </c:pt>
                <c:pt idx="123">
                  <c:v>550.4</c:v>
                </c:pt>
                <c:pt idx="124">
                  <c:v>550.20000000000005</c:v>
                </c:pt>
                <c:pt idx="125">
                  <c:v>549.4</c:v>
                </c:pt>
                <c:pt idx="126">
                  <c:v>551</c:v>
                </c:pt>
                <c:pt idx="127">
                  <c:v>548.1</c:v>
                </c:pt>
                <c:pt idx="128">
                  <c:v>548.1</c:v>
                </c:pt>
                <c:pt idx="129">
                  <c:v>548.1</c:v>
                </c:pt>
                <c:pt idx="130">
                  <c:v>548.1</c:v>
                </c:pt>
                <c:pt idx="131">
                  <c:v>548.1</c:v>
                </c:pt>
                <c:pt idx="132">
                  <c:v>543.70000000000005</c:v>
                </c:pt>
                <c:pt idx="133">
                  <c:v>543.70000000000005</c:v>
                </c:pt>
                <c:pt idx="134">
                  <c:v>538</c:v>
                </c:pt>
                <c:pt idx="135">
                  <c:v>538</c:v>
                </c:pt>
                <c:pt idx="136">
                  <c:v>540.1</c:v>
                </c:pt>
                <c:pt idx="137">
                  <c:v>539.29999999999995</c:v>
                </c:pt>
                <c:pt idx="138">
                  <c:v>541.29999999999995</c:v>
                </c:pt>
                <c:pt idx="139">
                  <c:v>543.1</c:v>
                </c:pt>
                <c:pt idx="140">
                  <c:v>543.1</c:v>
                </c:pt>
                <c:pt idx="141">
                  <c:v>543.5</c:v>
                </c:pt>
                <c:pt idx="142">
                  <c:v>541</c:v>
                </c:pt>
                <c:pt idx="143">
                  <c:v>541</c:v>
                </c:pt>
                <c:pt idx="144">
                  <c:v>546.9</c:v>
                </c:pt>
                <c:pt idx="145">
                  <c:v>546.9</c:v>
                </c:pt>
                <c:pt idx="146">
                  <c:v>547.20000000000005</c:v>
                </c:pt>
                <c:pt idx="147">
                  <c:v>543.20000000000005</c:v>
                </c:pt>
                <c:pt idx="148">
                  <c:v>543.20000000000005</c:v>
                </c:pt>
                <c:pt idx="149">
                  <c:v>542</c:v>
                </c:pt>
                <c:pt idx="150">
                  <c:v>542</c:v>
                </c:pt>
                <c:pt idx="151">
                  <c:v>535.5</c:v>
                </c:pt>
                <c:pt idx="152">
                  <c:v>531.9</c:v>
                </c:pt>
                <c:pt idx="153">
                  <c:v>532.5</c:v>
                </c:pt>
                <c:pt idx="154">
                  <c:v>532.5</c:v>
                </c:pt>
                <c:pt idx="155">
                  <c:v>525.70000000000005</c:v>
                </c:pt>
                <c:pt idx="156">
                  <c:v>517.70000000000005</c:v>
                </c:pt>
                <c:pt idx="157">
                  <c:v>511.9</c:v>
                </c:pt>
                <c:pt idx="158">
                  <c:v>511</c:v>
                </c:pt>
                <c:pt idx="159">
                  <c:v>512</c:v>
                </c:pt>
                <c:pt idx="160">
                  <c:v>512</c:v>
                </c:pt>
                <c:pt idx="161">
                  <c:v>512</c:v>
                </c:pt>
                <c:pt idx="162">
                  <c:v>512</c:v>
                </c:pt>
                <c:pt idx="163">
                  <c:v>512</c:v>
                </c:pt>
                <c:pt idx="164">
                  <c:v>512</c:v>
                </c:pt>
                <c:pt idx="165">
                  <c:v>512.5</c:v>
                </c:pt>
                <c:pt idx="166">
                  <c:v>511.3</c:v>
                </c:pt>
                <c:pt idx="167">
                  <c:v>511.3</c:v>
                </c:pt>
                <c:pt idx="168">
                  <c:v>511.3</c:v>
                </c:pt>
                <c:pt idx="169">
                  <c:v>511.3</c:v>
                </c:pt>
                <c:pt idx="170">
                  <c:v>510.2</c:v>
                </c:pt>
                <c:pt idx="171">
                  <c:v>512.5</c:v>
                </c:pt>
                <c:pt idx="172">
                  <c:v>511.7</c:v>
                </c:pt>
                <c:pt idx="173">
                  <c:v>510.8</c:v>
                </c:pt>
                <c:pt idx="174">
                  <c:v>510.8</c:v>
                </c:pt>
                <c:pt idx="175">
                  <c:v>511.7</c:v>
                </c:pt>
                <c:pt idx="176">
                  <c:v>513.79999999999995</c:v>
                </c:pt>
                <c:pt idx="177">
                  <c:v>514.20000000000005</c:v>
                </c:pt>
                <c:pt idx="178">
                  <c:v>514.20000000000005</c:v>
                </c:pt>
                <c:pt idx="179">
                  <c:v>512.29999999999995</c:v>
                </c:pt>
                <c:pt idx="180">
                  <c:v>512.20000000000005</c:v>
                </c:pt>
                <c:pt idx="181">
                  <c:v>511.5</c:v>
                </c:pt>
                <c:pt idx="182">
                  <c:v>511.5</c:v>
                </c:pt>
                <c:pt idx="183">
                  <c:v>509</c:v>
                </c:pt>
                <c:pt idx="184">
                  <c:v>509</c:v>
                </c:pt>
                <c:pt idx="185">
                  <c:v>507.9</c:v>
                </c:pt>
                <c:pt idx="186">
                  <c:v>507.9</c:v>
                </c:pt>
                <c:pt idx="187">
                  <c:v>507.7</c:v>
                </c:pt>
                <c:pt idx="188">
                  <c:v>507.5</c:v>
                </c:pt>
                <c:pt idx="189">
                  <c:v>507.5</c:v>
                </c:pt>
                <c:pt idx="190">
                  <c:v>506.5</c:v>
                </c:pt>
                <c:pt idx="191">
                  <c:v>496.3</c:v>
                </c:pt>
                <c:pt idx="192">
                  <c:v>496.9</c:v>
                </c:pt>
                <c:pt idx="193">
                  <c:v>493.5</c:v>
                </c:pt>
                <c:pt idx="194">
                  <c:v>493.5</c:v>
                </c:pt>
                <c:pt idx="195">
                  <c:v>491.3</c:v>
                </c:pt>
                <c:pt idx="196">
                  <c:v>492.8</c:v>
                </c:pt>
                <c:pt idx="197">
                  <c:v>491.1</c:v>
                </c:pt>
                <c:pt idx="198">
                  <c:v>491.1</c:v>
                </c:pt>
                <c:pt idx="199">
                  <c:v>491.1</c:v>
                </c:pt>
                <c:pt idx="200">
                  <c:v>491.1</c:v>
                </c:pt>
                <c:pt idx="201">
                  <c:v>494.5</c:v>
                </c:pt>
                <c:pt idx="202">
                  <c:v>493.2</c:v>
                </c:pt>
                <c:pt idx="203">
                  <c:v>493.6</c:v>
                </c:pt>
                <c:pt idx="204">
                  <c:v>493.8</c:v>
                </c:pt>
                <c:pt idx="205">
                  <c:v>492.8</c:v>
                </c:pt>
                <c:pt idx="206">
                  <c:v>497.1</c:v>
                </c:pt>
                <c:pt idx="207">
                  <c:v>497.1</c:v>
                </c:pt>
                <c:pt idx="208">
                  <c:v>497.1</c:v>
                </c:pt>
                <c:pt idx="209">
                  <c:v>497.1</c:v>
                </c:pt>
                <c:pt idx="210">
                  <c:v>500.4</c:v>
                </c:pt>
                <c:pt idx="211">
                  <c:v>497.1</c:v>
                </c:pt>
                <c:pt idx="212">
                  <c:v>498.8</c:v>
                </c:pt>
                <c:pt idx="213">
                  <c:v>501.5</c:v>
                </c:pt>
                <c:pt idx="214">
                  <c:v>501.5</c:v>
                </c:pt>
                <c:pt idx="215">
                  <c:v>506.3</c:v>
                </c:pt>
                <c:pt idx="216">
                  <c:v>509.2</c:v>
                </c:pt>
                <c:pt idx="217">
                  <c:v>508.8</c:v>
                </c:pt>
                <c:pt idx="218">
                  <c:v>508.8</c:v>
                </c:pt>
                <c:pt idx="219">
                  <c:v>506.9</c:v>
                </c:pt>
                <c:pt idx="220">
                  <c:v>506.3</c:v>
                </c:pt>
                <c:pt idx="221">
                  <c:v>506.3</c:v>
                </c:pt>
                <c:pt idx="222">
                  <c:v>506</c:v>
                </c:pt>
                <c:pt idx="223">
                  <c:v>506</c:v>
                </c:pt>
                <c:pt idx="224">
                  <c:v>504.4</c:v>
                </c:pt>
                <c:pt idx="225">
                  <c:v>494</c:v>
                </c:pt>
                <c:pt idx="226">
                  <c:v>495.6</c:v>
                </c:pt>
                <c:pt idx="227">
                  <c:v>493.8</c:v>
                </c:pt>
                <c:pt idx="228">
                  <c:v>487.5</c:v>
                </c:pt>
                <c:pt idx="229">
                  <c:v>483.1</c:v>
                </c:pt>
                <c:pt idx="230">
                  <c:v>470.4</c:v>
                </c:pt>
                <c:pt idx="231">
                  <c:v>474.4</c:v>
                </c:pt>
                <c:pt idx="232">
                  <c:v>475.8</c:v>
                </c:pt>
                <c:pt idx="233">
                  <c:v>472.3</c:v>
                </c:pt>
                <c:pt idx="234">
                  <c:v>472.3</c:v>
                </c:pt>
                <c:pt idx="235">
                  <c:v>477</c:v>
                </c:pt>
                <c:pt idx="236">
                  <c:v>482.3</c:v>
                </c:pt>
                <c:pt idx="237">
                  <c:v>474.3</c:v>
                </c:pt>
                <c:pt idx="238">
                  <c:v>474.3</c:v>
                </c:pt>
                <c:pt idx="239">
                  <c:v>474.3</c:v>
                </c:pt>
                <c:pt idx="240">
                  <c:v>473</c:v>
                </c:pt>
                <c:pt idx="241">
                  <c:v>469.2</c:v>
                </c:pt>
                <c:pt idx="242">
                  <c:v>465.2</c:v>
                </c:pt>
                <c:pt idx="243">
                  <c:v>463.8</c:v>
                </c:pt>
                <c:pt idx="244">
                  <c:v>463.8</c:v>
                </c:pt>
                <c:pt idx="245">
                  <c:v>458.9</c:v>
                </c:pt>
                <c:pt idx="246">
                  <c:v>456.4</c:v>
                </c:pt>
                <c:pt idx="247">
                  <c:v>456.4</c:v>
                </c:pt>
                <c:pt idx="248">
                  <c:v>456.4</c:v>
                </c:pt>
                <c:pt idx="249">
                  <c:v>456.4</c:v>
                </c:pt>
                <c:pt idx="250">
                  <c:v>456.4</c:v>
                </c:pt>
                <c:pt idx="251">
                  <c:v>456.4</c:v>
                </c:pt>
                <c:pt idx="252">
                  <c:v>456.4</c:v>
                </c:pt>
                <c:pt idx="253">
                  <c:v>451</c:v>
                </c:pt>
                <c:pt idx="254">
                  <c:v>450</c:v>
                </c:pt>
                <c:pt idx="255">
                  <c:v>447.5</c:v>
                </c:pt>
                <c:pt idx="256">
                  <c:v>446.3</c:v>
                </c:pt>
                <c:pt idx="257">
                  <c:v>447.3</c:v>
                </c:pt>
                <c:pt idx="258">
                  <c:v>444.8</c:v>
                </c:pt>
                <c:pt idx="259">
                  <c:v>446.5</c:v>
                </c:pt>
                <c:pt idx="260">
                  <c:v>446.5</c:v>
                </c:pt>
                <c:pt idx="261">
                  <c:v>446.5</c:v>
                </c:pt>
                <c:pt idx="262">
                  <c:v>446.5</c:v>
                </c:pt>
                <c:pt idx="263">
                  <c:v>446.5</c:v>
                </c:pt>
                <c:pt idx="264">
                  <c:v>448.8</c:v>
                </c:pt>
                <c:pt idx="265">
                  <c:v>450</c:v>
                </c:pt>
                <c:pt idx="266">
                  <c:v>450</c:v>
                </c:pt>
                <c:pt idx="267">
                  <c:v>450</c:v>
                </c:pt>
                <c:pt idx="268">
                  <c:v>451.3</c:v>
                </c:pt>
                <c:pt idx="269">
                  <c:v>453.8</c:v>
                </c:pt>
                <c:pt idx="270">
                  <c:v>458.1</c:v>
                </c:pt>
                <c:pt idx="271">
                  <c:v>458.1</c:v>
                </c:pt>
                <c:pt idx="272">
                  <c:v>468.3</c:v>
                </c:pt>
                <c:pt idx="273">
                  <c:v>468.3</c:v>
                </c:pt>
                <c:pt idx="274">
                  <c:v>470.4</c:v>
                </c:pt>
                <c:pt idx="275">
                  <c:v>470.4</c:v>
                </c:pt>
                <c:pt idx="276">
                  <c:v>470.4</c:v>
                </c:pt>
                <c:pt idx="277">
                  <c:v>477.5</c:v>
                </c:pt>
                <c:pt idx="278">
                  <c:v>477.5</c:v>
                </c:pt>
                <c:pt idx="279">
                  <c:v>486.5</c:v>
                </c:pt>
                <c:pt idx="280">
                  <c:v>492</c:v>
                </c:pt>
                <c:pt idx="281">
                  <c:v>489</c:v>
                </c:pt>
                <c:pt idx="282">
                  <c:v>488</c:v>
                </c:pt>
                <c:pt idx="283">
                  <c:v>488</c:v>
                </c:pt>
                <c:pt idx="284">
                  <c:v>488</c:v>
                </c:pt>
                <c:pt idx="285">
                  <c:v>486.5</c:v>
                </c:pt>
                <c:pt idx="286">
                  <c:v>486.5</c:v>
                </c:pt>
                <c:pt idx="287">
                  <c:v>486.5</c:v>
                </c:pt>
                <c:pt idx="288">
                  <c:v>486.5</c:v>
                </c:pt>
                <c:pt idx="289">
                  <c:v>486.5</c:v>
                </c:pt>
                <c:pt idx="290">
                  <c:v>483.3</c:v>
                </c:pt>
                <c:pt idx="291">
                  <c:v>483.3</c:v>
                </c:pt>
                <c:pt idx="292">
                  <c:v>483.2</c:v>
                </c:pt>
                <c:pt idx="293">
                  <c:v>483.2</c:v>
                </c:pt>
                <c:pt idx="294">
                  <c:v>478.9</c:v>
                </c:pt>
                <c:pt idx="295">
                  <c:v>478.9</c:v>
                </c:pt>
                <c:pt idx="296">
                  <c:v>483.8</c:v>
                </c:pt>
                <c:pt idx="297">
                  <c:v>483.8</c:v>
                </c:pt>
                <c:pt idx="298">
                  <c:v>486.3</c:v>
                </c:pt>
                <c:pt idx="299">
                  <c:v>488.8</c:v>
                </c:pt>
                <c:pt idx="300">
                  <c:v>486.8</c:v>
                </c:pt>
                <c:pt idx="301">
                  <c:v>486.8</c:v>
                </c:pt>
                <c:pt idx="302">
                  <c:v>483</c:v>
                </c:pt>
                <c:pt idx="303">
                  <c:v>485.3</c:v>
                </c:pt>
                <c:pt idx="304">
                  <c:v>482.5</c:v>
                </c:pt>
                <c:pt idx="305">
                  <c:v>482.5</c:v>
                </c:pt>
                <c:pt idx="306">
                  <c:v>482.5</c:v>
                </c:pt>
                <c:pt idx="307">
                  <c:v>485.5</c:v>
                </c:pt>
                <c:pt idx="308">
                  <c:v>492.3</c:v>
                </c:pt>
                <c:pt idx="309">
                  <c:v>492.3</c:v>
                </c:pt>
                <c:pt idx="310">
                  <c:v>494.5</c:v>
                </c:pt>
                <c:pt idx="311">
                  <c:v>494.5</c:v>
                </c:pt>
                <c:pt idx="312">
                  <c:v>493.8</c:v>
                </c:pt>
                <c:pt idx="313">
                  <c:v>493.8</c:v>
                </c:pt>
                <c:pt idx="314">
                  <c:v>493.8</c:v>
                </c:pt>
                <c:pt idx="315">
                  <c:v>493.8</c:v>
                </c:pt>
                <c:pt idx="316">
                  <c:v>490.5</c:v>
                </c:pt>
                <c:pt idx="317">
                  <c:v>487.1</c:v>
                </c:pt>
                <c:pt idx="318">
                  <c:v>487.4</c:v>
                </c:pt>
                <c:pt idx="319">
                  <c:v>487.4</c:v>
                </c:pt>
                <c:pt idx="320">
                  <c:v>485</c:v>
                </c:pt>
                <c:pt idx="321">
                  <c:v>485</c:v>
                </c:pt>
                <c:pt idx="322">
                  <c:v>485</c:v>
                </c:pt>
                <c:pt idx="323">
                  <c:v>480</c:v>
                </c:pt>
                <c:pt idx="324">
                  <c:v>480.2</c:v>
                </c:pt>
                <c:pt idx="325">
                  <c:v>480.2</c:v>
                </c:pt>
                <c:pt idx="326">
                  <c:v>480.6</c:v>
                </c:pt>
                <c:pt idx="327">
                  <c:v>478.9</c:v>
                </c:pt>
                <c:pt idx="328">
                  <c:v>477.3</c:v>
                </c:pt>
                <c:pt idx="329">
                  <c:v>477.3</c:v>
                </c:pt>
                <c:pt idx="330">
                  <c:v>477.3</c:v>
                </c:pt>
                <c:pt idx="331">
                  <c:v>477.3</c:v>
                </c:pt>
                <c:pt idx="332">
                  <c:v>477.5</c:v>
                </c:pt>
                <c:pt idx="333">
                  <c:v>476.5</c:v>
                </c:pt>
                <c:pt idx="334">
                  <c:v>476.5</c:v>
                </c:pt>
                <c:pt idx="335">
                  <c:v>476.5</c:v>
                </c:pt>
                <c:pt idx="336">
                  <c:v>472</c:v>
                </c:pt>
                <c:pt idx="337">
                  <c:v>472</c:v>
                </c:pt>
                <c:pt idx="338">
                  <c:v>471.3</c:v>
                </c:pt>
                <c:pt idx="339">
                  <c:v>469.2</c:v>
                </c:pt>
                <c:pt idx="340">
                  <c:v>468.5</c:v>
                </c:pt>
                <c:pt idx="341">
                  <c:v>468.5</c:v>
                </c:pt>
                <c:pt idx="342">
                  <c:v>464</c:v>
                </c:pt>
                <c:pt idx="343">
                  <c:v>465</c:v>
                </c:pt>
                <c:pt idx="344">
                  <c:v>461.5</c:v>
                </c:pt>
                <c:pt idx="345">
                  <c:v>459.1</c:v>
                </c:pt>
                <c:pt idx="346">
                  <c:v>463.8</c:v>
                </c:pt>
                <c:pt idx="347">
                  <c:v>470.8</c:v>
                </c:pt>
                <c:pt idx="348">
                  <c:v>470.8</c:v>
                </c:pt>
                <c:pt idx="349">
                  <c:v>471.3</c:v>
                </c:pt>
                <c:pt idx="350">
                  <c:v>476.3</c:v>
                </c:pt>
                <c:pt idx="351">
                  <c:v>478.8</c:v>
                </c:pt>
                <c:pt idx="352">
                  <c:v>479</c:v>
                </c:pt>
                <c:pt idx="353">
                  <c:v>477.5</c:v>
                </c:pt>
                <c:pt idx="354">
                  <c:v>476.3</c:v>
                </c:pt>
                <c:pt idx="355">
                  <c:v>473.8</c:v>
                </c:pt>
                <c:pt idx="356">
                  <c:v>470.6</c:v>
                </c:pt>
                <c:pt idx="357">
                  <c:v>470.6</c:v>
                </c:pt>
                <c:pt idx="358">
                  <c:v>470.6</c:v>
                </c:pt>
                <c:pt idx="359">
                  <c:v>470.6</c:v>
                </c:pt>
                <c:pt idx="360">
                  <c:v>470.6</c:v>
                </c:pt>
                <c:pt idx="361">
                  <c:v>470.6</c:v>
                </c:pt>
                <c:pt idx="362">
                  <c:v>470.6</c:v>
                </c:pt>
                <c:pt idx="363">
                  <c:v>470.6</c:v>
                </c:pt>
                <c:pt idx="364">
                  <c:v>465.5</c:v>
                </c:pt>
                <c:pt idx="365">
                  <c:v>465.5</c:v>
                </c:pt>
                <c:pt idx="366">
                  <c:v>465.5</c:v>
                </c:pt>
                <c:pt idx="367">
                  <c:v>465.5</c:v>
                </c:pt>
                <c:pt idx="368">
                  <c:v>461.3</c:v>
                </c:pt>
                <c:pt idx="369">
                  <c:v>457.5</c:v>
                </c:pt>
                <c:pt idx="370">
                  <c:v>458.5</c:v>
                </c:pt>
                <c:pt idx="371">
                  <c:v>456</c:v>
                </c:pt>
                <c:pt idx="372">
                  <c:v>459.2</c:v>
                </c:pt>
                <c:pt idx="373">
                  <c:v>459.2</c:v>
                </c:pt>
                <c:pt idx="374">
                  <c:v>458.2</c:v>
                </c:pt>
                <c:pt idx="375">
                  <c:v>458.2</c:v>
                </c:pt>
                <c:pt idx="376">
                  <c:v>463.8</c:v>
                </c:pt>
                <c:pt idx="377">
                  <c:v>465</c:v>
                </c:pt>
                <c:pt idx="378">
                  <c:v>465</c:v>
                </c:pt>
                <c:pt idx="379">
                  <c:v>470</c:v>
                </c:pt>
                <c:pt idx="380">
                  <c:v>470</c:v>
                </c:pt>
                <c:pt idx="381">
                  <c:v>465</c:v>
                </c:pt>
                <c:pt idx="382">
                  <c:v>465</c:v>
                </c:pt>
                <c:pt idx="383">
                  <c:v>462.5</c:v>
                </c:pt>
                <c:pt idx="384">
                  <c:v>461.3</c:v>
                </c:pt>
                <c:pt idx="385">
                  <c:v>462.5</c:v>
                </c:pt>
                <c:pt idx="386">
                  <c:v>461.3</c:v>
                </c:pt>
                <c:pt idx="387">
                  <c:v>461.3</c:v>
                </c:pt>
                <c:pt idx="388">
                  <c:v>464.2</c:v>
                </c:pt>
                <c:pt idx="389">
                  <c:v>460.5</c:v>
                </c:pt>
                <c:pt idx="390">
                  <c:v>459.9</c:v>
                </c:pt>
                <c:pt idx="391">
                  <c:v>460.5</c:v>
                </c:pt>
                <c:pt idx="392">
                  <c:v>460.5</c:v>
                </c:pt>
                <c:pt idx="393">
                  <c:v>460</c:v>
                </c:pt>
                <c:pt idx="394">
                  <c:v>458.5</c:v>
                </c:pt>
                <c:pt idx="395">
                  <c:v>458.5</c:v>
                </c:pt>
                <c:pt idx="396">
                  <c:v>458.5</c:v>
                </c:pt>
                <c:pt idx="397">
                  <c:v>457.5</c:v>
                </c:pt>
                <c:pt idx="398">
                  <c:v>456.8</c:v>
                </c:pt>
                <c:pt idx="399">
                  <c:v>456.8</c:v>
                </c:pt>
                <c:pt idx="400">
                  <c:v>457.5</c:v>
                </c:pt>
                <c:pt idx="401">
                  <c:v>457.5</c:v>
                </c:pt>
                <c:pt idx="402">
                  <c:v>452.5</c:v>
                </c:pt>
              </c:numCache>
            </c:numRef>
          </c:val>
          <c:smooth val="0"/>
          <c:extLst>
            <c:ext xmlns:c16="http://schemas.microsoft.com/office/drawing/2014/chart" uri="{C3380CC4-5D6E-409C-BE32-E72D297353CC}">
              <c16:uniqueId val="{00000001-A5D2-4D82-BC5E-0C7B745C65C7}"/>
            </c:ext>
          </c:extLst>
        </c:ser>
        <c:dLbls>
          <c:showLegendKey val="0"/>
          <c:showVal val="0"/>
          <c:showCatName val="0"/>
          <c:showSerName val="0"/>
          <c:showPercent val="0"/>
          <c:showBubbleSize val="0"/>
        </c:dLbls>
        <c:smooth val="0"/>
        <c:axId val="227512112"/>
        <c:axId val="227514080"/>
      </c:lineChart>
      <c:dateAx>
        <c:axId val="227512112"/>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514080"/>
        <c:crosses val="autoZero"/>
        <c:auto val="1"/>
        <c:lblOffset val="100"/>
        <c:baseTimeUnit val="days"/>
      </c:dateAx>
      <c:valAx>
        <c:axId val="227514080"/>
        <c:scaling>
          <c:orientation val="minMax"/>
          <c:min val="25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512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Sheet5!$C$2</c:f>
              <c:strCache>
                <c:ptCount val="1"/>
                <c:pt idx="0">
                  <c:v>Ferrous scrap HMS 1/2 (80:20) cfr Turkey</c:v>
                </c:pt>
              </c:strCache>
            </c:strRef>
          </c:tx>
          <c:spPr>
            <a:ln w="28575" cap="rnd">
              <a:solidFill>
                <a:schemeClr val="tx1"/>
              </a:solidFill>
              <a:round/>
            </a:ln>
            <a:effectLst/>
          </c:spPr>
          <c:marker>
            <c:symbol val="none"/>
          </c:marker>
          <c:cat>
            <c:numRef>
              <c:f>Sheet5!$A$3:$A$640</c:f>
              <c:numCache>
                <c:formatCode>dd\-mmm\-yyyy</c:formatCode>
                <c:ptCount val="638"/>
                <c:pt idx="0">
                  <c:v>42738</c:v>
                </c:pt>
                <c:pt idx="1">
                  <c:v>42739</c:v>
                </c:pt>
                <c:pt idx="2">
                  <c:v>42740</c:v>
                </c:pt>
                <c:pt idx="3">
                  <c:v>42741</c:v>
                </c:pt>
                <c:pt idx="4">
                  <c:v>42744</c:v>
                </c:pt>
                <c:pt idx="5">
                  <c:v>42745</c:v>
                </c:pt>
                <c:pt idx="6">
                  <c:v>42746</c:v>
                </c:pt>
                <c:pt idx="7">
                  <c:v>42747</c:v>
                </c:pt>
                <c:pt idx="8">
                  <c:v>42748</c:v>
                </c:pt>
                <c:pt idx="9">
                  <c:v>42751</c:v>
                </c:pt>
                <c:pt idx="10">
                  <c:v>42752</c:v>
                </c:pt>
                <c:pt idx="11">
                  <c:v>42753</c:v>
                </c:pt>
                <c:pt idx="12">
                  <c:v>42754</c:v>
                </c:pt>
                <c:pt idx="13">
                  <c:v>42755</c:v>
                </c:pt>
                <c:pt idx="14">
                  <c:v>42758</c:v>
                </c:pt>
                <c:pt idx="15">
                  <c:v>42759</c:v>
                </c:pt>
                <c:pt idx="16">
                  <c:v>42760</c:v>
                </c:pt>
                <c:pt idx="17">
                  <c:v>42761</c:v>
                </c:pt>
                <c:pt idx="18">
                  <c:v>42762</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42802</c:v>
                </c:pt>
                <c:pt idx="46">
                  <c:v>42803</c:v>
                </c:pt>
                <c:pt idx="47">
                  <c:v>42804</c:v>
                </c:pt>
                <c:pt idx="48">
                  <c:v>42807</c:v>
                </c:pt>
                <c:pt idx="49">
                  <c:v>42808</c:v>
                </c:pt>
                <c:pt idx="50">
                  <c:v>42809</c:v>
                </c:pt>
                <c:pt idx="51">
                  <c:v>42810</c:v>
                </c:pt>
                <c:pt idx="52">
                  <c:v>42811</c:v>
                </c:pt>
                <c:pt idx="53">
                  <c:v>42814</c:v>
                </c:pt>
                <c:pt idx="54">
                  <c:v>42815</c:v>
                </c:pt>
                <c:pt idx="55">
                  <c:v>42816</c:v>
                </c:pt>
                <c:pt idx="56">
                  <c:v>42817</c:v>
                </c:pt>
                <c:pt idx="57">
                  <c:v>42818</c:v>
                </c:pt>
                <c:pt idx="58">
                  <c:v>42821</c:v>
                </c:pt>
                <c:pt idx="59">
                  <c:v>42822</c:v>
                </c:pt>
                <c:pt idx="60">
                  <c:v>42823</c:v>
                </c:pt>
                <c:pt idx="61">
                  <c:v>42824</c:v>
                </c:pt>
                <c:pt idx="62">
                  <c:v>42825</c:v>
                </c:pt>
                <c:pt idx="63">
                  <c:v>42828</c:v>
                </c:pt>
                <c:pt idx="64">
                  <c:v>42829</c:v>
                </c:pt>
                <c:pt idx="65">
                  <c:v>42830</c:v>
                </c:pt>
                <c:pt idx="66">
                  <c:v>42831</c:v>
                </c:pt>
                <c:pt idx="67">
                  <c:v>42832</c:v>
                </c:pt>
                <c:pt idx="68">
                  <c:v>42835</c:v>
                </c:pt>
                <c:pt idx="69">
                  <c:v>42836</c:v>
                </c:pt>
                <c:pt idx="70">
                  <c:v>42837</c:v>
                </c:pt>
                <c:pt idx="71">
                  <c:v>42838</c:v>
                </c:pt>
                <c:pt idx="72">
                  <c:v>42843</c:v>
                </c:pt>
                <c:pt idx="73">
                  <c:v>42844</c:v>
                </c:pt>
                <c:pt idx="74">
                  <c:v>42845</c:v>
                </c:pt>
                <c:pt idx="75">
                  <c:v>42846</c:v>
                </c:pt>
                <c:pt idx="76">
                  <c:v>42849</c:v>
                </c:pt>
                <c:pt idx="77">
                  <c:v>42850</c:v>
                </c:pt>
                <c:pt idx="78">
                  <c:v>42851</c:v>
                </c:pt>
                <c:pt idx="79">
                  <c:v>42852</c:v>
                </c:pt>
                <c:pt idx="80">
                  <c:v>42853</c:v>
                </c:pt>
                <c:pt idx="81">
                  <c:v>42857</c:v>
                </c:pt>
                <c:pt idx="82">
                  <c:v>42858</c:v>
                </c:pt>
                <c:pt idx="83">
                  <c:v>42859</c:v>
                </c:pt>
                <c:pt idx="84">
                  <c:v>42860</c:v>
                </c:pt>
                <c:pt idx="85">
                  <c:v>42863</c:v>
                </c:pt>
                <c:pt idx="86">
                  <c:v>42864</c:v>
                </c:pt>
                <c:pt idx="87">
                  <c:v>42866</c:v>
                </c:pt>
                <c:pt idx="88">
                  <c:v>42867</c:v>
                </c:pt>
                <c:pt idx="89">
                  <c:v>42870</c:v>
                </c:pt>
                <c:pt idx="90">
                  <c:v>42871</c:v>
                </c:pt>
                <c:pt idx="91">
                  <c:v>42872</c:v>
                </c:pt>
                <c:pt idx="92">
                  <c:v>42873</c:v>
                </c:pt>
                <c:pt idx="93">
                  <c:v>42874</c:v>
                </c:pt>
                <c:pt idx="94">
                  <c:v>42877</c:v>
                </c:pt>
                <c:pt idx="95">
                  <c:v>42878</c:v>
                </c:pt>
                <c:pt idx="96">
                  <c:v>42879</c:v>
                </c:pt>
                <c:pt idx="97">
                  <c:v>42880</c:v>
                </c:pt>
                <c:pt idx="98">
                  <c:v>42881</c:v>
                </c:pt>
                <c:pt idx="99">
                  <c:v>42885</c:v>
                </c:pt>
                <c:pt idx="100">
                  <c:v>42886</c:v>
                </c:pt>
                <c:pt idx="101">
                  <c:v>42887</c:v>
                </c:pt>
                <c:pt idx="102">
                  <c:v>42888</c:v>
                </c:pt>
                <c:pt idx="103">
                  <c:v>42891</c:v>
                </c:pt>
                <c:pt idx="104">
                  <c:v>42892</c:v>
                </c:pt>
                <c:pt idx="105">
                  <c:v>42893</c:v>
                </c:pt>
                <c:pt idx="106">
                  <c:v>42894</c:v>
                </c:pt>
                <c:pt idx="107">
                  <c:v>42895</c:v>
                </c:pt>
                <c:pt idx="108">
                  <c:v>42898</c:v>
                </c:pt>
                <c:pt idx="109">
                  <c:v>42899</c:v>
                </c:pt>
                <c:pt idx="110">
                  <c:v>42900</c:v>
                </c:pt>
                <c:pt idx="111">
                  <c:v>42901</c:v>
                </c:pt>
                <c:pt idx="112">
                  <c:v>42902</c:v>
                </c:pt>
                <c:pt idx="113">
                  <c:v>42905</c:v>
                </c:pt>
                <c:pt idx="114">
                  <c:v>42906</c:v>
                </c:pt>
                <c:pt idx="115">
                  <c:v>42907</c:v>
                </c:pt>
                <c:pt idx="116">
                  <c:v>42908</c:v>
                </c:pt>
                <c:pt idx="117">
                  <c:v>42909</c:v>
                </c:pt>
                <c:pt idx="118">
                  <c:v>42913</c:v>
                </c:pt>
                <c:pt idx="119">
                  <c:v>42914</c:v>
                </c:pt>
                <c:pt idx="120">
                  <c:v>42915</c:v>
                </c:pt>
                <c:pt idx="121">
                  <c:v>42916</c:v>
                </c:pt>
                <c:pt idx="122">
                  <c:v>42919</c:v>
                </c:pt>
                <c:pt idx="123">
                  <c:v>42920</c:v>
                </c:pt>
                <c:pt idx="124">
                  <c:v>42921</c:v>
                </c:pt>
                <c:pt idx="125">
                  <c:v>42922</c:v>
                </c:pt>
                <c:pt idx="126">
                  <c:v>42923</c:v>
                </c:pt>
                <c:pt idx="127">
                  <c:v>42926</c:v>
                </c:pt>
                <c:pt idx="128">
                  <c:v>42927</c:v>
                </c:pt>
                <c:pt idx="129">
                  <c:v>42928</c:v>
                </c:pt>
                <c:pt idx="130">
                  <c:v>42929</c:v>
                </c:pt>
                <c:pt idx="131">
                  <c:v>42930</c:v>
                </c:pt>
                <c:pt idx="132">
                  <c:v>42933</c:v>
                </c:pt>
                <c:pt idx="133">
                  <c:v>42934</c:v>
                </c:pt>
                <c:pt idx="134">
                  <c:v>42935</c:v>
                </c:pt>
                <c:pt idx="135">
                  <c:v>42936</c:v>
                </c:pt>
                <c:pt idx="136">
                  <c:v>42937</c:v>
                </c:pt>
                <c:pt idx="137">
                  <c:v>42940</c:v>
                </c:pt>
                <c:pt idx="138">
                  <c:v>42941</c:v>
                </c:pt>
                <c:pt idx="139">
                  <c:v>42942</c:v>
                </c:pt>
                <c:pt idx="140">
                  <c:v>42943</c:v>
                </c:pt>
                <c:pt idx="141">
                  <c:v>42944</c:v>
                </c:pt>
                <c:pt idx="142">
                  <c:v>42947</c:v>
                </c:pt>
                <c:pt idx="143">
                  <c:v>42948</c:v>
                </c:pt>
                <c:pt idx="144">
                  <c:v>42949</c:v>
                </c:pt>
                <c:pt idx="145">
                  <c:v>42950</c:v>
                </c:pt>
                <c:pt idx="146">
                  <c:v>42951</c:v>
                </c:pt>
                <c:pt idx="147">
                  <c:v>42954</c:v>
                </c:pt>
                <c:pt idx="148">
                  <c:v>42955</c:v>
                </c:pt>
                <c:pt idx="149">
                  <c:v>42957</c:v>
                </c:pt>
                <c:pt idx="150">
                  <c:v>42958</c:v>
                </c:pt>
                <c:pt idx="151">
                  <c:v>42961</c:v>
                </c:pt>
                <c:pt idx="152">
                  <c:v>42962</c:v>
                </c:pt>
                <c:pt idx="153">
                  <c:v>42963</c:v>
                </c:pt>
                <c:pt idx="154">
                  <c:v>42964</c:v>
                </c:pt>
                <c:pt idx="155">
                  <c:v>42965</c:v>
                </c:pt>
                <c:pt idx="156">
                  <c:v>42968</c:v>
                </c:pt>
                <c:pt idx="157">
                  <c:v>42969</c:v>
                </c:pt>
                <c:pt idx="158">
                  <c:v>42970</c:v>
                </c:pt>
                <c:pt idx="159">
                  <c:v>42971</c:v>
                </c:pt>
                <c:pt idx="160">
                  <c:v>42972</c:v>
                </c:pt>
                <c:pt idx="161">
                  <c:v>42976</c:v>
                </c:pt>
                <c:pt idx="162">
                  <c:v>42977</c:v>
                </c:pt>
                <c:pt idx="163">
                  <c:v>42978</c:v>
                </c:pt>
                <c:pt idx="164">
                  <c:v>42982</c:v>
                </c:pt>
                <c:pt idx="165">
                  <c:v>42983</c:v>
                </c:pt>
                <c:pt idx="166">
                  <c:v>42984</c:v>
                </c:pt>
                <c:pt idx="167">
                  <c:v>42985</c:v>
                </c:pt>
                <c:pt idx="168">
                  <c:v>42986</c:v>
                </c:pt>
                <c:pt idx="169">
                  <c:v>42989</c:v>
                </c:pt>
                <c:pt idx="170">
                  <c:v>42990</c:v>
                </c:pt>
                <c:pt idx="171">
                  <c:v>42991</c:v>
                </c:pt>
                <c:pt idx="172">
                  <c:v>42992</c:v>
                </c:pt>
                <c:pt idx="173">
                  <c:v>42993</c:v>
                </c:pt>
                <c:pt idx="174">
                  <c:v>42996</c:v>
                </c:pt>
                <c:pt idx="175">
                  <c:v>42997</c:v>
                </c:pt>
                <c:pt idx="176">
                  <c:v>42998</c:v>
                </c:pt>
                <c:pt idx="177">
                  <c:v>42999</c:v>
                </c:pt>
                <c:pt idx="178">
                  <c:v>43000</c:v>
                </c:pt>
                <c:pt idx="179">
                  <c:v>43003</c:v>
                </c:pt>
                <c:pt idx="180">
                  <c:v>43004</c:v>
                </c:pt>
                <c:pt idx="181">
                  <c:v>43005</c:v>
                </c:pt>
                <c:pt idx="182">
                  <c:v>43006</c:v>
                </c:pt>
                <c:pt idx="183">
                  <c:v>43007</c:v>
                </c:pt>
                <c:pt idx="184">
                  <c:v>43010</c:v>
                </c:pt>
                <c:pt idx="185">
                  <c:v>43011</c:v>
                </c:pt>
                <c:pt idx="186">
                  <c:v>43012</c:v>
                </c:pt>
                <c:pt idx="187">
                  <c:v>43013</c:v>
                </c:pt>
                <c:pt idx="188">
                  <c:v>43014</c:v>
                </c:pt>
                <c:pt idx="189">
                  <c:v>43017</c:v>
                </c:pt>
                <c:pt idx="190">
                  <c:v>43018</c:v>
                </c:pt>
                <c:pt idx="191">
                  <c:v>43019</c:v>
                </c:pt>
                <c:pt idx="192">
                  <c:v>43020</c:v>
                </c:pt>
                <c:pt idx="193">
                  <c:v>43021</c:v>
                </c:pt>
                <c:pt idx="194">
                  <c:v>43024</c:v>
                </c:pt>
                <c:pt idx="195">
                  <c:v>43025</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43070</c:v>
                </c:pt>
                <c:pt idx="228">
                  <c:v>43073</c:v>
                </c:pt>
                <c:pt idx="229">
                  <c:v>43074</c:v>
                </c:pt>
                <c:pt idx="230">
                  <c:v>43075</c:v>
                </c:pt>
                <c:pt idx="231">
                  <c:v>43076</c:v>
                </c:pt>
                <c:pt idx="232">
                  <c:v>43077</c:v>
                </c:pt>
                <c:pt idx="233">
                  <c:v>43080</c:v>
                </c:pt>
                <c:pt idx="234">
                  <c:v>43081</c:v>
                </c:pt>
                <c:pt idx="235">
                  <c:v>43082</c:v>
                </c:pt>
                <c:pt idx="236">
                  <c:v>43083</c:v>
                </c:pt>
                <c:pt idx="237">
                  <c:v>43084</c:v>
                </c:pt>
                <c:pt idx="238">
                  <c:v>43087</c:v>
                </c:pt>
                <c:pt idx="239">
                  <c:v>43088</c:v>
                </c:pt>
                <c:pt idx="240">
                  <c:v>43089</c:v>
                </c:pt>
                <c:pt idx="241">
                  <c:v>43090</c:v>
                </c:pt>
                <c:pt idx="242">
                  <c:v>43091</c:v>
                </c:pt>
                <c:pt idx="243">
                  <c:v>43096</c:v>
                </c:pt>
                <c:pt idx="244">
                  <c:v>43097</c:v>
                </c:pt>
                <c:pt idx="245">
                  <c:v>43098</c:v>
                </c:pt>
                <c:pt idx="246">
                  <c:v>43102</c:v>
                </c:pt>
                <c:pt idx="247">
                  <c:v>43103</c:v>
                </c:pt>
                <c:pt idx="248">
                  <c:v>43104</c:v>
                </c:pt>
                <c:pt idx="249">
                  <c:v>43105</c:v>
                </c:pt>
                <c:pt idx="250">
                  <c:v>43108</c:v>
                </c:pt>
                <c:pt idx="251">
                  <c:v>43109</c:v>
                </c:pt>
                <c:pt idx="252">
                  <c:v>43110</c:v>
                </c:pt>
                <c:pt idx="253">
                  <c:v>43111</c:v>
                </c:pt>
                <c:pt idx="254">
                  <c:v>43112</c:v>
                </c:pt>
                <c:pt idx="255">
                  <c:v>43115</c:v>
                </c:pt>
                <c:pt idx="256">
                  <c:v>43116</c:v>
                </c:pt>
                <c:pt idx="257">
                  <c:v>43117</c:v>
                </c:pt>
                <c:pt idx="258">
                  <c:v>43118</c:v>
                </c:pt>
                <c:pt idx="259">
                  <c:v>43119</c:v>
                </c:pt>
                <c:pt idx="260">
                  <c:v>43122</c:v>
                </c:pt>
                <c:pt idx="261">
                  <c:v>43123</c:v>
                </c:pt>
                <c:pt idx="262">
                  <c:v>43124</c:v>
                </c:pt>
                <c:pt idx="263">
                  <c:v>43125</c:v>
                </c:pt>
                <c:pt idx="264">
                  <c:v>43126</c:v>
                </c:pt>
                <c:pt idx="265">
                  <c:v>43129</c:v>
                </c:pt>
                <c:pt idx="266">
                  <c:v>43130</c:v>
                </c:pt>
                <c:pt idx="267">
                  <c:v>43131</c:v>
                </c:pt>
                <c:pt idx="268">
                  <c:v>43132</c:v>
                </c:pt>
                <c:pt idx="269">
                  <c:v>43133</c:v>
                </c:pt>
                <c:pt idx="270">
                  <c:v>43136</c:v>
                </c:pt>
                <c:pt idx="271">
                  <c:v>43137</c:v>
                </c:pt>
                <c:pt idx="272">
                  <c:v>43138</c:v>
                </c:pt>
                <c:pt idx="273">
                  <c:v>43139</c:v>
                </c:pt>
                <c:pt idx="274">
                  <c:v>43140</c:v>
                </c:pt>
                <c:pt idx="275">
                  <c:v>43143</c:v>
                </c:pt>
                <c:pt idx="276">
                  <c:v>43144</c:v>
                </c:pt>
                <c:pt idx="277">
                  <c:v>43145</c:v>
                </c:pt>
                <c:pt idx="278">
                  <c:v>43146</c:v>
                </c:pt>
                <c:pt idx="279">
                  <c:v>43150</c:v>
                </c:pt>
                <c:pt idx="280">
                  <c:v>43151</c:v>
                </c:pt>
                <c:pt idx="281">
                  <c:v>43152</c:v>
                </c:pt>
                <c:pt idx="282">
                  <c:v>43153</c:v>
                </c:pt>
                <c:pt idx="283">
                  <c:v>43154</c:v>
                </c:pt>
                <c:pt idx="284">
                  <c:v>43157</c:v>
                </c:pt>
                <c:pt idx="285">
                  <c:v>43158</c:v>
                </c:pt>
                <c:pt idx="286">
                  <c:v>43159</c:v>
                </c:pt>
                <c:pt idx="287">
                  <c:v>43160</c:v>
                </c:pt>
                <c:pt idx="288">
                  <c:v>43161</c:v>
                </c:pt>
                <c:pt idx="289">
                  <c:v>43164</c:v>
                </c:pt>
                <c:pt idx="290">
                  <c:v>43165</c:v>
                </c:pt>
                <c:pt idx="291">
                  <c:v>43166</c:v>
                </c:pt>
                <c:pt idx="292">
                  <c:v>43167</c:v>
                </c:pt>
                <c:pt idx="293">
                  <c:v>43168</c:v>
                </c:pt>
                <c:pt idx="294">
                  <c:v>43171</c:v>
                </c:pt>
                <c:pt idx="295">
                  <c:v>43172</c:v>
                </c:pt>
                <c:pt idx="296">
                  <c:v>43173</c:v>
                </c:pt>
                <c:pt idx="297">
                  <c:v>43174</c:v>
                </c:pt>
                <c:pt idx="298">
                  <c:v>43175</c:v>
                </c:pt>
                <c:pt idx="299">
                  <c:v>43178</c:v>
                </c:pt>
                <c:pt idx="300">
                  <c:v>43179</c:v>
                </c:pt>
                <c:pt idx="301">
                  <c:v>43180</c:v>
                </c:pt>
                <c:pt idx="302">
                  <c:v>43181</c:v>
                </c:pt>
                <c:pt idx="303">
                  <c:v>43182</c:v>
                </c:pt>
                <c:pt idx="304">
                  <c:v>43185</c:v>
                </c:pt>
                <c:pt idx="305">
                  <c:v>43186</c:v>
                </c:pt>
                <c:pt idx="306">
                  <c:v>43187</c:v>
                </c:pt>
                <c:pt idx="307">
                  <c:v>43188</c:v>
                </c:pt>
                <c:pt idx="308">
                  <c:v>43193</c:v>
                </c:pt>
                <c:pt idx="309">
                  <c:v>43194</c:v>
                </c:pt>
                <c:pt idx="310">
                  <c:v>43195</c:v>
                </c:pt>
                <c:pt idx="311">
                  <c:v>43196</c:v>
                </c:pt>
                <c:pt idx="312">
                  <c:v>43199</c:v>
                </c:pt>
                <c:pt idx="313">
                  <c:v>43200</c:v>
                </c:pt>
                <c:pt idx="314">
                  <c:v>43201</c:v>
                </c:pt>
                <c:pt idx="315">
                  <c:v>43202</c:v>
                </c:pt>
                <c:pt idx="316">
                  <c:v>43203</c:v>
                </c:pt>
                <c:pt idx="317">
                  <c:v>43206</c:v>
                </c:pt>
                <c:pt idx="318">
                  <c:v>43207</c:v>
                </c:pt>
                <c:pt idx="319">
                  <c:v>43208</c:v>
                </c:pt>
                <c:pt idx="320">
                  <c:v>43209</c:v>
                </c:pt>
                <c:pt idx="321">
                  <c:v>43210</c:v>
                </c:pt>
                <c:pt idx="322">
                  <c:v>43213</c:v>
                </c:pt>
                <c:pt idx="323">
                  <c:v>43214</c:v>
                </c:pt>
                <c:pt idx="324">
                  <c:v>43215</c:v>
                </c:pt>
                <c:pt idx="325">
                  <c:v>43216</c:v>
                </c:pt>
                <c:pt idx="326">
                  <c:v>43217</c:v>
                </c:pt>
                <c:pt idx="327">
                  <c:v>43220</c:v>
                </c:pt>
                <c:pt idx="328">
                  <c:v>43222</c:v>
                </c:pt>
                <c:pt idx="329">
                  <c:v>43223</c:v>
                </c:pt>
                <c:pt idx="330">
                  <c:v>43224</c:v>
                </c:pt>
                <c:pt idx="331">
                  <c:v>43228</c:v>
                </c:pt>
                <c:pt idx="332">
                  <c:v>43229</c:v>
                </c:pt>
                <c:pt idx="333">
                  <c:v>43230</c:v>
                </c:pt>
                <c:pt idx="334">
                  <c:v>43231</c:v>
                </c:pt>
                <c:pt idx="335">
                  <c:v>43234</c:v>
                </c:pt>
                <c:pt idx="336">
                  <c:v>43235</c:v>
                </c:pt>
                <c:pt idx="337">
                  <c:v>43236</c:v>
                </c:pt>
                <c:pt idx="338">
                  <c:v>43237</c:v>
                </c:pt>
                <c:pt idx="339">
                  <c:v>43238</c:v>
                </c:pt>
                <c:pt idx="340">
                  <c:v>43241</c:v>
                </c:pt>
                <c:pt idx="341">
                  <c:v>43242</c:v>
                </c:pt>
                <c:pt idx="342">
                  <c:v>43243</c:v>
                </c:pt>
                <c:pt idx="343">
                  <c:v>43244</c:v>
                </c:pt>
                <c:pt idx="344">
                  <c:v>43245</c:v>
                </c:pt>
                <c:pt idx="345">
                  <c:v>43250</c:v>
                </c:pt>
                <c:pt idx="346">
                  <c:v>43251</c:v>
                </c:pt>
                <c:pt idx="347">
                  <c:v>43252</c:v>
                </c:pt>
                <c:pt idx="348">
                  <c:v>43255</c:v>
                </c:pt>
                <c:pt idx="349">
                  <c:v>43256</c:v>
                </c:pt>
                <c:pt idx="350">
                  <c:v>43257</c:v>
                </c:pt>
                <c:pt idx="351">
                  <c:v>43258</c:v>
                </c:pt>
                <c:pt idx="352">
                  <c:v>43259</c:v>
                </c:pt>
                <c:pt idx="353">
                  <c:v>43262</c:v>
                </c:pt>
                <c:pt idx="354">
                  <c:v>43263</c:v>
                </c:pt>
                <c:pt idx="355">
                  <c:v>43264</c:v>
                </c:pt>
                <c:pt idx="356">
                  <c:v>43265</c:v>
                </c:pt>
                <c:pt idx="357">
                  <c:v>43269</c:v>
                </c:pt>
                <c:pt idx="358">
                  <c:v>43270</c:v>
                </c:pt>
                <c:pt idx="359">
                  <c:v>43271</c:v>
                </c:pt>
                <c:pt idx="360">
                  <c:v>43272</c:v>
                </c:pt>
                <c:pt idx="361">
                  <c:v>43273</c:v>
                </c:pt>
                <c:pt idx="362">
                  <c:v>43276</c:v>
                </c:pt>
                <c:pt idx="363">
                  <c:v>43277</c:v>
                </c:pt>
                <c:pt idx="364">
                  <c:v>43278</c:v>
                </c:pt>
                <c:pt idx="365">
                  <c:v>43279</c:v>
                </c:pt>
                <c:pt idx="366">
                  <c:v>43280</c:v>
                </c:pt>
                <c:pt idx="367">
                  <c:v>43283</c:v>
                </c:pt>
                <c:pt idx="368">
                  <c:v>43284</c:v>
                </c:pt>
                <c:pt idx="369">
                  <c:v>43285</c:v>
                </c:pt>
                <c:pt idx="370">
                  <c:v>43286</c:v>
                </c:pt>
                <c:pt idx="371">
                  <c:v>43287</c:v>
                </c:pt>
                <c:pt idx="372">
                  <c:v>43290</c:v>
                </c:pt>
                <c:pt idx="373">
                  <c:v>43291</c:v>
                </c:pt>
                <c:pt idx="374">
                  <c:v>43292</c:v>
                </c:pt>
                <c:pt idx="375">
                  <c:v>43293</c:v>
                </c:pt>
                <c:pt idx="376">
                  <c:v>43294</c:v>
                </c:pt>
                <c:pt idx="377">
                  <c:v>43297</c:v>
                </c:pt>
                <c:pt idx="378">
                  <c:v>43298</c:v>
                </c:pt>
                <c:pt idx="379">
                  <c:v>43299</c:v>
                </c:pt>
                <c:pt idx="380">
                  <c:v>43300</c:v>
                </c:pt>
                <c:pt idx="381">
                  <c:v>43301</c:v>
                </c:pt>
                <c:pt idx="382">
                  <c:v>43304</c:v>
                </c:pt>
                <c:pt idx="383">
                  <c:v>43305</c:v>
                </c:pt>
                <c:pt idx="384">
                  <c:v>43306</c:v>
                </c:pt>
                <c:pt idx="385">
                  <c:v>43307</c:v>
                </c:pt>
                <c:pt idx="386">
                  <c:v>43308</c:v>
                </c:pt>
                <c:pt idx="387">
                  <c:v>43311</c:v>
                </c:pt>
                <c:pt idx="388">
                  <c:v>43312</c:v>
                </c:pt>
                <c:pt idx="389">
                  <c:v>43313</c:v>
                </c:pt>
                <c:pt idx="390">
                  <c:v>43314</c:v>
                </c:pt>
                <c:pt idx="391">
                  <c:v>43315</c:v>
                </c:pt>
                <c:pt idx="392">
                  <c:v>43318</c:v>
                </c:pt>
                <c:pt idx="393">
                  <c:v>43319</c:v>
                </c:pt>
                <c:pt idx="394">
                  <c:v>43320</c:v>
                </c:pt>
                <c:pt idx="395">
                  <c:v>43322</c:v>
                </c:pt>
                <c:pt idx="396">
                  <c:v>43325</c:v>
                </c:pt>
                <c:pt idx="397">
                  <c:v>43326</c:v>
                </c:pt>
                <c:pt idx="398">
                  <c:v>43327</c:v>
                </c:pt>
                <c:pt idx="399">
                  <c:v>43328</c:v>
                </c:pt>
                <c:pt idx="400">
                  <c:v>43329</c:v>
                </c:pt>
                <c:pt idx="401">
                  <c:v>43332</c:v>
                </c:pt>
                <c:pt idx="402">
                  <c:v>43333</c:v>
                </c:pt>
                <c:pt idx="403">
                  <c:v>43335</c:v>
                </c:pt>
                <c:pt idx="404">
                  <c:v>43336</c:v>
                </c:pt>
                <c:pt idx="405">
                  <c:v>43340</c:v>
                </c:pt>
                <c:pt idx="406">
                  <c:v>43341</c:v>
                </c:pt>
                <c:pt idx="407">
                  <c:v>43342</c:v>
                </c:pt>
                <c:pt idx="408">
                  <c:v>43343</c:v>
                </c:pt>
                <c:pt idx="409">
                  <c:v>43346</c:v>
                </c:pt>
                <c:pt idx="410">
                  <c:v>43347</c:v>
                </c:pt>
                <c:pt idx="411">
                  <c:v>43348</c:v>
                </c:pt>
                <c:pt idx="412">
                  <c:v>43349</c:v>
                </c:pt>
                <c:pt idx="413">
                  <c:v>43350</c:v>
                </c:pt>
                <c:pt idx="414">
                  <c:v>43353</c:v>
                </c:pt>
                <c:pt idx="415">
                  <c:v>43354</c:v>
                </c:pt>
                <c:pt idx="416">
                  <c:v>43355</c:v>
                </c:pt>
                <c:pt idx="417">
                  <c:v>43356</c:v>
                </c:pt>
                <c:pt idx="418">
                  <c:v>43357</c:v>
                </c:pt>
                <c:pt idx="419">
                  <c:v>43360</c:v>
                </c:pt>
                <c:pt idx="420">
                  <c:v>43361</c:v>
                </c:pt>
                <c:pt idx="421">
                  <c:v>43362</c:v>
                </c:pt>
                <c:pt idx="422">
                  <c:v>43363</c:v>
                </c:pt>
                <c:pt idx="423">
                  <c:v>43364</c:v>
                </c:pt>
                <c:pt idx="424">
                  <c:v>43367</c:v>
                </c:pt>
                <c:pt idx="425">
                  <c:v>43368</c:v>
                </c:pt>
                <c:pt idx="426">
                  <c:v>43369</c:v>
                </c:pt>
                <c:pt idx="427">
                  <c:v>43370</c:v>
                </c:pt>
                <c:pt idx="428">
                  <c:v>43371</c:v>
                </c:pt>
                <c:pt idx="429">
                  <c:v>43374</c:v>
                </c:pt>
                <c:pt idx="430">
                  <c:v>43375</c:v>
                </c:pt>
                <c:pt idx="431">
                  <c:v>43376</c:v>
                </c:pt>
                <c:pt idx="432">
                  <c:v>43377</c:v>
                </c:pt>
                <c:pt idx="433">
                  <c:v>43378</c:v>
                </c:pt>
                <c:pt idx="434">
                  <c:v>43381</c:v>
                </c:pt>
                <c:pt idx="435">
                  <c:v>43382</c:v>
                </c:pt>
                <c:pt idx="436">
                  <c:v>43383</c:v>
                </c:pt>
                <c:pt idx="437">
                  <c:v>43384</c:v>
                </c:pt>
                <c:pt idx="438">
                  <c:v>43385</c:v>
                </c:pt>
                <c:pt idx="439">
                  <c:v>43388</c:v>
                </c:pt>
                <c:pt idx="440">
                  <c:v>43389</c:v>
                </c:pt>
                <c:pt idx="441">
                  <c:v>43390</c:v>
                </c:pt>
                <c:pt idx="442">
                  <c:v>43391</c:v>
                </c:pt>
                <c:pt idx="443">
                  <c:v>43392</c:v>
                </c:pt>
                <c:pt idx="444">
                  <c:v>43395</c:v>
                </c:pt>
                <c:pt idx="445">
                  <c:v>43396</c:v>
                </c:pt>
                <c:pt idx="446">
                  <c:v>43397</c:v>
                </c:pt>
                <c:pt idx="447">
                  <c:v>43398</c:v>
                </c:pt>
                <c:pt idx="448">
                  <c:v>43399</c:v>
                </c:pt>
                <c:pt idx="449">
                  <c:v>43402</c:v>
                </c:pt>
                <c:pt idx="450">
                  <c:v>43403</c:v>
                </c:pt>
                <c:pt idx="451">
                  <c:v>43404</c:v>
                </c:pt>
                <c:pt idx="452">
                  <c:v>43405</c:v>
                </c:pt>
                <c:pt idx="453">
                  <c:v>43406</c:v>
                </c:pt>
                <c:pt idx="454">
                  <c:v>43409</c:v>
                </c:pt>
                <c:pt idx="455">
                  <c:v>43411</c:v>
                </c:pt>
                <c:pt idx="456">
                  <c:v>43412</c:v>
                </c:pt>
                <c:pt idx="457">
                  <c:v>43413</c:v>
                </c:pt>
                <c:pt idx="458">
                  <c:v>43416</c:v>
                </c:pt>
                <c:pt idx="459">
                  <c:v>43417</c:v>
                </c:pt>
                <c:pt idx="460">
                  <c:v>43418</c:v>
                </c:pt>
                <c:pt idx="461">
                  <c:v>43419</c:v>
                </c:pt>
                <c:pt idx="462">
                  <c:v>43420</c:v>
                </c:pt>
                <c:pt idx="463">
                  <c:v>43423</c:v>
                </c:pt>
                <c:pt idx="464">
                  <c:v>43424</c:v>
                </c:pt>
                <c:pt idx="465">
                  <c:v>43425</c:v>
                </c:pt>
                <c:pt idx="466">
                  <c:v>43426</c:v>
                </c:pt>
                <c:pt idx="467">
                  <c:v>43427</c:v>
                </c:pt>
                <c:pt idx="468">
                  <c:v>43430</c:v>
                </c:pt>
                <c:pt idx="469">
                  <c:v>43431</c:v>
                </c:pt>
                <c:pt idx="470">
                  <c:v>43432</c:v>
                </c:pt>
                <c:pt idx="471">
                  <c:v>43433</c:v>
                </c:pt>
                <c:pt idx="472">
                  <c:v>43434</c:v>
                </c:pt>
                <c:pt idx="473">
                  <c:v>43437</c:v>
                </c:pt>
                <c:pt idx="474">
                  <c:v>43438</c:v>
                </c:pt>
                <c:pt idx="475">
                  <c:v>43439</c:v>
                </c:pt>
                <c:pt idx="476">
                  <c:v>43440</c:v>
                </c:pt>
                <c:pt idx="477">
                  <c:v>43441</c:v>
                </c:pt>
                <c:pt idx="478">
                  <c:v>43444</c:v>
                </c:pt>
                <c:pt idx="479">
                  <c:v>43445</c:v>
                </c:pt>
                <c:pt idx="480">
                  <c:v>43446</c:v>
                </c:pt>
                <c:pt idx="481">
                  <c:v>43447</c:v>
                </c:pt>
                <c:pt idx="482">
                  <c:v>43448</c:v>
                </c:pt>
                <c:pt idx="483">
                  <c:v>43451</c:v>
                </c:pt>
                <c:pt idx="484">
                  <c:v>43452</c:v>
                </c:pt>
                <c:pt idx="485">
                  <c:v>43453</c:v>
                </c:pt>
                <c:pt idx="486">
                  <c:v>43454</c:v>
                </c:pt>
                <c:pt idx="487">
                  <c:v>43455</c:v>
                </c:pt>
                <c:pt idx="488">
                  <c:v>43458</c:v>
                </c:pt>
                <c:pt idx="489">
                  <c:v>43461</c:v>
                </c:pt>
                <c:pt idx="490">
                  <c:v>43462</c:v>
                </c:pt>
                <c:pt idx="491">
                  <c:v>43465</c:v>
                </c:pt>
                <c:pt idx="492">
                  <c:v>43467</c:v>
                </c:pt>
                <c:pt idx="493">
                  <c:v>43468</c:v>
                </c:pt>
                <c:pt idx="494">
                  <c:v>43469</c:v>
                </c:pt>
                <c:pt idx="495">
                  <c:v>43472</c:v>
                </c:pt>
                <c:pt idx="496">
                  <c:v>43473</c:v>
                </c:pt>
                <c:pt idx="497">
                  <c:v>43474</c:v>
                </c:pt>
                <c:pt idx="498">
                  <c:v>43475</c:v>
                </c:pt>
                <c:pt idx="499">
                  <c:v>43476</c:v>
                </c:pt>
                <c:pt idx="500">
                  <c:v>43479</c:v>
                </c:pt>
                <c:pt idx="501">
                  <c:v>43480</c:v>
                </c:pt>
                <c:pt idx="502">
                  <c:v>43481</c:v>
                </c:pt>
                <c:pt idx="503">
                  <c:v>43482</c:v>
                </c:pt>
                <c:pt idx="504">
                  <c:v>43483</c:v>
                </c:pt>
                <c:pt idx="505">
                  <c:v>43486</c:v>
                </c:pt>
                <c:pt idx="506">
                  <c:v>43487</c:v>
                </c:pt>
                <c:pt idx="507">
                  <c:v>43488</c:v>
                </c:pt>
                <c:pt idx="508">
                  <c:v>43489</c:v>
                </c:pt>
                <c:pt idx="509">
                  <c:v>43490</c:v>
                </c:pt>
                <c:pt idx="510">
                  <c:v>43493</c:v>
                </c:pt>
                <c:pt idx="511">
                  <c:v>43494</c:v>
                </c:pt>
                <c:pt idx="512">
                  <c:v>43495</c:v>
                </c:pt>
                <c:pt idx="513">
                  <c:v>43496</c:v>
                </c:pt>
                <c:pt idx="514">
                  <c:v>43497</c:v>
                </c:pt>
                <c:pt idx="515">
                  <c:v>43500</c:v>
                </c:pt>
                <c:pt idx="516">
                  <c:v>43503</c:v>
                </c:pt>
                <c:pt idx="517">
                  <c:v>43504</c:v>
                </c:pt>
                <c:pt idx="518">
                  <c:v>43507</c:v>
                </c:pt>
                <c:pt idx="519">
                  <c:v>43508</c:v>
                </c:pt>
                <c:pt idx="520">
                  <c:v>43509</c:v>
                </c:pt>
                <c:pt idx="521">
                  <c:v>43510</c:v>
                </c:pt>
                <c:pt idx="522">
                  <c:v>43511</c:v>
                </c:pt>
                <c:pt idx="523">
                  <c:v>43514</c:v>
                </c:pt>
                <c:pt idx="524">
                  <c:v>43515</c:v>
                </c:pt>
                <c:pt idx="525">
                  <c:v>43516</c:v>
                </c:pt>
                <c:pt idx="526">
                  <c:v>43517</c:v>
                </c:pt>
                <c:pt idx="527">
                  <c:v>43518</c:v>
                </c:pt>
                <c:pt idx="528">
                  <c:v>43521</c:v>
                </c:pt>
                <c:pt idx="529">
                  <c:v>43522</c:v>
                </c:pt>
                <c:pt idx="530">
                  <c:v>43523</c:v>
                </c:pt>
                <c:pt idx="531">
                  <c:v>43524</c:v>
                </c:pt>
                <c:pt idx="532">
                  <c:v>43525</c:v>
                </c:pt>
                <c:pt idx="533">
                  <c:v>43528</c:v>
                </c:pt>
                <c:pt idx="534">
                  <c:v>43529</c:v>
                </c:pt>
                <c:pt idx="535">
                  <c:v>43530</c:v>
                </c:pt>
                <c:pt idx="536">
                  <c:v>43531</c:v>
                </c:pt>
                <c:pt idx="537">
                  <c:v>43532</c:v>
                </c:pt>
                <c:pt idx="538">
                  <c:v>43535</c:v>
                </c:pt>
                <c:pt idx="539">
                  <c:v>43536</c:v>
                </c:pt>
                <c:pt idx="540">
                  <c:v>43537</c:v>
                </c:pt>
                <c:pt idx="541">
                  <c:v>43538</c:v>
                </c:pt>
                <c:pt idx="542">
                  <c:v>43539</c:v>
                </c:pt>
                <c:pt idx="543">
                  <c:v>43542</c:v>
                </c:pt>
                <c:pt idx="544">
                  <c:v>43543</c:v>
                </c:pt>
                <c:pt idx="545">
                  <c:v>43544</c:v>
                </c:pt>
                <c:pt idx="546">
                  <c:v>43545</c:v>
                </c:pt>
                <c:pt idx="547">
                  <c:v>43546</c:v>
                </c:pt>
                <c:pt idx="548">
                  <c:v>43549</c:v>
                </c:pt>
                <c:pt idx="549">
                  <c:v>43550</c:v>
                </c:pt>
                <c:pt idx="550">
                  <c:v>43551</c:v>
                </c:pt>
                <c:pt idx="551">
                  <c:v>43552</c:v>
                </c:pt>
                <c:pt idx="552">
                  <c:v>43553</c:v>
                </c:pt>
                <c:pt idx="553">
                  <c:v>43556</c:v>
                </c:pt>
                <c:pt idx="554">
                  <c:v>43557</c:v>
                </c:pt>
                <c:pt idx="555">
                  <c:v>43558</c:v>
                </c:pt>
                <c:pt idx="556">
                  <c:v>43559</c:v>
                </c:pt>
                <c:pt idx="557">
                  <c:v>43560</c:v>
                </c:pt>
                <c:pt idx="558">
                  <c:v>43563</c:v>
                </c:pt>
                <c:pt idx="559">
                  <c:v>43564</c:v>
                </c:pt>
                <c:pt idx="560">
                  <c:v>43565</c:v>
                </c:pt>
                <c:pt idx="561">
                  <c:v>43566</c:v>
                </c:pt>
                <c:pt idx="562">
                  <c:v>43567</c:v>
                </c:pt>
                <c:pt idx="563">
                  <c:v>43570</c:v>
                </c:pt>
                <c:pt idx="564">
                  <c:v>43571</c:v>
                </c:pt>
                <c:pt idx="565">
                  <c:v>43572</c:v>
                </c:pt>
                <c:pt idx="566">
                  <c:v>43573</c:v>
                </c:pt>
                <c:pt idx="567">
                  <c:v>43578</c:v>
                </c:pt>
                <c:pt idx="568">
                  <c:v>43579</c:v>
                </c:pt>
                <c:pt idx="569">
                  <c:v>43580</c:v>
                </c:pt>
                <c:pt idx="570">
                  <c:v>43581</c:v>
                </c:pt>
                <c:pt idx="571">
                  <c:v>43584</c:v>
                </c:pt>
                <c:pt idx="572">
                  <c:v>43585</c:v>
                </c:pt>
                <c:pt idx="573">
                  <c:v>43587</c:v>
                </c:pt>
                <c:pt idx="574">
                  <c:v>43588</c:v>
                </c:pt>
                <c:pt idx="575">
                  <c:v>43592</c:v>
                </c:pt>
                <c:pt idx="576">
                  <c:v>43593</c:v>
                </c:pt>
                <c:pt idx="577">
                  <c:v>43594</c:v>
                </c:pt>
                <c:pt idx="578">
                  <c:v>43595</c:v>
                </c:pt>
                <c:pt idx="579">
                  <c:v>43598</c:v>
                </c:pt>
                <c:pt idx="580">
                  <c:v>43599</c:v>
                </c:pt>
                <c:pt idx="581">
                  <c:v>43600</c:v>
                </c:pt>
                <c:pt idx="582">
                  <c:v>43601</c:v>
                </c:pt>
                <c:pt idx="583">
                  <c:v>43602</c:v>
                </c:pt>
                <c:pt idx="584">
                  <c:v>43606</c:v>
                </c:pt>
                <c:pt idx="585">
                  <c:v>43607</c:v>
                </c:pt>
                <c:pt idx="586">
                  <c:v>43608</c:v>
                </c:pt>
                <c:pt idx="587">
                  <c:v>43609</c:v>
                </c:pt>
                <c:pt idx="588">
                  <c:v>43613</c:v>
                </c:pt>
                <c:pt idx="589">
                  <c:v>43614</c:v>
                </c:pt>
                <c:pt idx="590">
                  <c:v>43615</c:v>
                </c:pt>
                <c:pt idx="591">
                  <c:v>43616</c:v>
                </c:pt>
                <c:pt idx="592">
                  <c:v>43619</c:v>
                </c:pt>
                <c:pt idx="593">
                  <c:v>43620</c:v>
                </c:pt>
                <c:pt idx="594">
                  <c:v>43622</c:v>
                </c:pt>
                <c:pt idx="595">
                  <c:v>43623</c:v>
                </c:pt>
                <c:pt idx="596">
                  <c:v>43626</c:v>
                </c:pt>
                <c:pt idx="597">
                  <c:v>43627</c:v>
                </c:pt>
                <c:pt idx="598">
                  <c:v>43628</c:v>
                </c:pt>
                <c:pt idx="599">
                  <c:v>43629</c:v>
                </c:pt>
                <c:pt idx="600">
                  <c:v>43630</c:v>
                </c:pt>
                <c:pt idx="601">
                  <c:v>43633</c:v>
                </c:pt>
                <c:pt idx="602">
                  <c:v>43634</c:v>
                </c:pt>
                <c:pt idx="603">
                  <c:v>43635</c:v>
                </c:pt>
                <c:pt idx="604">
                  <c:v>43636</c:v>
                </c:pt>
                <c:pt idx="605">
                  <c:v>43637</c:v>
                </c:pt>
                <c:pt idx="606">
                  <c:v>43640</c:v>
                </c:pt>
                <c:pt idx="607">
                  <c:v>43641</c:v>
                </c:pt>
                <c:pt idx="608">
                  <c:v>43642</c:v>
                </c:pt>
                <c:pt idx="609">
                  <c:v>43643</c:v>
                </c:pt>
                <c:pt idx="610">
                  <c:v>43644</c:v>
                </c:pt>
                <c:pt idx="611">
                  <c:v>43647</c:v>
                </c:pt>
                <c:pt idx="612">
                  <c:v>43648</c:v>
                </c:pt>
                <c:pt idx="613">
                  <c:v>43649</c:v>
                </c:pt>
                <c:pt idx="614">
                  <c:v>43650</c:v>
                </c:pt>
                <c:pt idx="615">
                  <c:v>43651</c:v>
                </c:pt>
                <c:pt idx="616">
                  <c:v>43654</c:v>
                </c:pt>
                <c:pt idx="617">
                  <c:v>43655</c:v>
                </c:pt>
                <c:pt idx="618">
                  <c:v>43656</c:v>
                </c:pt>
                <c:pt idx="619">
                  <c:v>43657</c:v>
                </c:pt>
                <c:pt idx="620">
                  <c:v>43658</c:v>
                </c:pt>
                <c:pt idx="621">
                  <c:v>43661</c:v>
                </c:pt>
                <c:pt idx="622">
                  <c:v>43662</c:v>
                </c:pt>
                <c:pt idx="623">
                  <c:v>43663</c:v>
                </c:pt>
                <c:pt idx="624">
                  <c:v>43664</c:v>
                </c:pt>
                <c:pt idx="625">
                  <c:v>43665</c:v>
                </c:pt>
                <c:pt idx="626">
                  <c:v>43668</c:v>
                </c:pt>
                <c:pt idx="627">
                  <c:v>43669</c:v>
                </c:pt>
                <c:pt idx="628">
                  <c:v>43670</c:v>
                </c:pt>
                <c:pt idx="629">
                  <c:v>43671</c:v>
                </c:pt>
                <c:pt idx="630">
                  <c:v>43672</c:v>
                </c:pt>
                <c:pt idx="631">
                  <c:v>43675</c:v>
                </c:pt>
                <c:pt idx="632">
                  <c:v>43676</c:v>
                </c:pt>
                <c:pt idx="633">
                  <c:v>43677</c:v>
                </c:pt>
                <c:pt idx="634">
                  <c:v>43678</c:v>
                </c:pt>
                <c:pt idx="635">
                  <c:v>43679</c:v>
                </c:pt>
                <c:pt idx="636">
                  <c:v>43682</c:v>
                </c:pt>
                <c:pt idx="637">
                  <c:v>43683</c:v>
                </c:pt>
              </c:numCache>
            </c:numRef>
          </c:cat>
          <c:val>
            <c:numRef>
              <c:f>Sheet5!$C$3:$C$640</c:f>
              <c:numCache>
                <c:formatCode>0.00</c:formatCode>
                <c:ptCount val="638"/>
                <c:pt idx="0">
                  <c:v>285</c:v>
                </c:pt>
                <c:pt idx="1">
                  <c:v>285</c:v>
                </c:pt>
                <c:pt idx="2">
                  <c:v>290</c:v>
                </c:pt>
                <c:pt idx="3">
                  <c:v>290</c:v>
                </c:pt>
                <c:pt idx="4">
                  <c:v>290</c:v>
                </c:pt>
                <c:pt idx="5">
                  <c:v>286.3</c:v>
                </c:pt>
                <c:pt idx="6">
                  <c:v>286.3</c:v>
                </c:pt>
                <c:pt idx="7">
                  <c:v>286.89999999999998</c:v>
                </c:pt>
                <c:pt idx="8">
                  <c:v>286</c:v>
                </c:pt>
                <c:pt idx="9">
                  <c:v>286</c:v>
                </c:pt>
                <c:pt idx="10">
                  <c:v>281.3</c:v>
                </c:pt>
                <c:pt idx="11">
                  <c:v>278.8</c:v>
                </c:pt>
                <c:pt idx="12">
                  <c:v>278.8</c:v>
                </c:pt>
                <c:pt idx="13">
                  <c:v>272.5</c:v>
                </c:pt>
                <c:pt idx="14">
                  <c:v>272.5</c:v>
                </c:pt>
                <c:pt idx="15">
                  <c:v>255</c:v>
                </c:pt>
                <c:pt idx="16">
                  <c:v>242</c:v>
                </c:pt>
                <c:pt idx="17">
                  <c:v>238.2</c:v>
                </c:pt>
                <c:pt idx="18">
                  <c:v>237</c:v>
                </c:pt>
                <c:pt idx="19">
                  <c:v>235</c:v>
                </c:pt>
                <c:pt idx="20">
                  <c:v>235</c:v>
                </c:pt>
                <c:pt idx="21">
                  <c:v>235</c:v>
                </c:pt>
                <c:pt idx="22">
                  <c:v>242</c:v>
                </c:pt>
                <c:pt idx="23">
                  <c:v>242</c:v>
                </c:pt>
                <c:pt idx="24">
                  <c:v>248.8</c:v>
                </c:pt>
                <c:pt idx="25">
                  <c:v>256.10000000000002</c:v>
                </c:pt>
                <c:pt idx="26">
                  <c:v>262</c:v>
                </c:pt>
                <c:pt idx="27">
                  <c:v>266</c:v>
                </c:pt>
                <c:pt idx="28">
                  <c:v>266.3</c:v>
                </c:pt>
                <c:pt idx="29">
                  <c:v>274.39999999999998</c:v>
                </c:pt>
                <c:pt idx="30">
                  <c:v>279.10000000000002</c:v>
                </c:pt>
                <c:pt idx="31">
                  <c:v>281.89999999999998</c:v>
                </c:pt>
                <c:pt idx="32">
                  <c:v>286</c:v>
                </c:pt>
                <c:pt idx="33">
                  <c:v>286</c:v>
                </c:pt>
                <c:pt idx="34">
                  <c:v>286</c:v>
                </c:pt>
                <c:pt idx="35">
                  <c:v>282.60000000000002</c:v>
                </c:pt>
                <c:pt idx="36">
                  <c:v>282.5</c:v>
                </c:pt>
                <c:pt idx="37">
                  <c:v>284.2</c:v>
                </c:pt>
                <c:pt idx="38">
                  <c:v>285.39999999999998</c:v>
                </c:pt>
                <c:pt idx="39">
                  <c:v>285.39999999999998</c:v>
                </c:pt>
                <c:pt idx="40">
                  <c:v>285.39999999999998</c:v>
                </c:pt>
                <c:pt idx="41">
                  <c:v>288</c:v>
                </c:pt>
                <c:pt idx="42">
                  <c:v>288</c:v>
                </c:pt>
                <c:pt idx="43">
                  <c:v>297.10000000000002</c:v>
                </c:pt>
                <c:pt idx="44">
                  <c:v>300.8</c:v>
                </c:pt>
                <c:pt idx="45">
                  <c:v>303</c:v>
                </c:pt>
                <c:pt idx="46">
                  <c:v>301</c:v>
                </c:pt>
                <c:pt idx="47">
                  <c:v>298.8</c:v>
                </c:pt>
                <c:pt idx="48">
                  <c:v>298.8</c:v>
                </c:pt>
                <c:pt idx="49">
                  <c:v>300.39999999999998</c:v>
                </c:pt>
                <c:pt idx="50">
                  <c:v>300.39999999999998</c:v>
                </c:pt>
                <c:pt idx="51">
                  <c:v>300.39999999999998</c:v>
                </c:pt>
                <c:pt idx="52">
                  <c:v>293.5</c:v>
                </c:pt>
                <c:pt idx="53">
                  <c:v>293.5</c:v>
                </c:pt>
                <c:pt idx="54">
                  <c:v>277.5</c:v>
                </c:pt>
                <c:pt idx="55">
                  <c:v>277.5</c:v>
                </c:pt>
                <c:pt idx="56">
                  <c:v>277.5</c:v>
                </c:pt>
                <c:pt idx="57">
                  <c:v>269</c:v>
                </c:pt>
                <c:pt idx="58">
                  <c:v>264.89999999999998</c:v>
                </c:pt>
                <c:pt idx="59">
                  <c:v>264.89999999999998</c:v>
                </c:pt>
                <c:pt idx="60">
                  <c:v>270</c:v>
                </c:pt>
                <c:pt idx="61">
                  <c:v>270</c:v>
                </c:pt>
                <c:pt idx="62">
                  <c:v>270</c:v>
                </c:pt>
                <c:pt idx="63">
                  <c:v>270</c:v>
                </c:pt>
                <c:pt idx="64">
                  <c:v>275</c:v>
                </c:pt>
                <c:pt idx="65">
                  <c:v>275.89999999999998</c:v>
                </c:pt>
                <c:pt idx="66">
                  <c:v>275.8</c:v>
                </c:pt>
                <c:pt idx="67">
                  <c:v>275.8</c:v>
                </c:pt>
                <c:pt idx="68">
                  <c:v>275.8</c:v>
                </c:pt>
                <c:pt idx="69">
                  <c:v>275.8</c:v>
                </c:pt>
                <c:pt idx="70">
                  <c:v>267.3</c:v>
                </c:pt>
                <c:pt idx="71">
                  <c:v>265</c:v>
                </c:pt>
                <c:pt idx="72">
                  <c:v>265</c:v>
                </c:pt>
                <c:pt idx="73">
                  <c:v>265</c:v>
                </c:pt>
                <c:pt idx="74">
                  <c:v>263.2</c:v>
                </c:pt>
                <c:pt idx="75">
                  <c:v>263.89999999999998</c:v>
                </c:pt>
                <c:pt idx="76">
                  <c:v>263.89999999999998</c:v>
                </c:pt>
                <c:pt idx="77">
                  <c:v>263.89999999999998</c:v>
                </c:pt>
                <c:pt idx="78">
                  <c:v>268.10000000000002</c:v>
                </c:pt>
                <c:pt idx="79">
                  <c:v>269</c:v>
                </c:pt>
                <c:pt idx="80">
                  <c:v>269</c:v>
                </c:pt>
                <c:pt idx="81">
                  <c:v>272</c:v>
                </c:pt>
                <c:pt idx="82">
                  <c:v>275</c:v>
                </c:pt>
                <c:pt idx="83">
                  <c:v>276.10000000000002</c:v>
                </c:pt>
                <c:pt idx="84">
                  <c:v>274.5</c:v>
                </c:pt>
                <c:pt idx="85">
                  <c:v>274.5</c:v>
                </c:pt>
                <c:pt idx="86">
                  <c:v>272</c:v>
                </c:pt>
                <c:pt idx="87">
                  <c:v>273.8</c:v>
                </c:pt>
                <c:pt idx="88">
                  <c:v>272</c:v>
                </c:pt>
                <c:pt idx="89">
                  <c:v>272.39999999999998</c:v>
                </c:pt>
                <c:pt idx="90">
                  <c:v>272.5</c:v>
                </c:pt>
                <c:pt idx="91">
                  <c:v>272.5</c:v>
                </c:pt>
                <c:pt idx="92">
                  <c:v>273.3</c:v>
                </c:pt>
                <c:pt idx="93">
                  <c:v>273.3</c:v>
                </c:pt>
                <c:pt idx="94">
                  <c:v>273.3</c:v>
                </c:pt>
                <c:pt idx="95">
                  <c:v>272.5</c:v>
                </c:pt>
                <c:pt idx="96">
                  <c:v>274.89999999999998</c:v>
                </c:pt>
                <c:pt idx="97">
                  <c:v>275</c:v>
                </c:pt>
                <c:pt idx="98">
                  <c:v>275</c:v>
                </c:pt>
                <c:pt idx="99">
                  <c:v>275</c:v>
                </c:pt>
                <c:pt idx="100">
                  <c:v>275</c:v>
                </c:pt>
                <c:pt idx="101">
                  <c:v>271</c:v>
                </c:pt>
                <c:pt idx="102">
                  <c:v>271</c:v>
                </c:pt>
                <c:pt idx="103">
                  <c:v>271</c:v>
                </c:pt>
                <c:pt idx="104">
                  <c:v>271</c:v>
                </c:pt>
                <c:pt idx="105">
                  <c:v>274</c:v>
                </c:pt>
                <c:pt idx="106">
                  <c:v>272.3</c:v>
                </c:pt>
                <c:pt idx="107">
                  <c:v>273</c:v>
                </c:pt>
                <c:pt idx="108">
                  <c:v>274.5</c:v>
                </c:pt>
                <c:pt idx="109">
                  <c:v>274.5</c:v>
                </c:pt>
                <c:pt idx="110">
                  <c:v>275.3</c:v>
                </c:pt>
                <c:pt idx="111">
                  <c:v>275</c:v>
                </c:pt>
                <c:pt idx="112">
                  <c:v>275</c:v>
                </c:pt>
                <c:pt idx="113">
                  <c:v>278.5</c:v>
                </c:pt>
                <c:pt idx="114">
                  <c:v>277.8</c:v>
                </c:pt>
                <c:pt idx="115">
                  <c:v>280.60000000000002</c:v>
                </c:pt>
                <c:pt idx="116">
                  <c:v>282.39999999999998</c:v>
                </c:pt>
                <c:pt idx="117">
                  <c:v>285.8</c:v>
                </c:pt>
                <c:pt idx="118">
                  <c:v>284.8</c:v>
                </c:pt>
                <c:pt idx="119">
                  <c:v>290</c:v>
                </c:pt>
                <c:pt idx="120">
                  <c:v>290</c:v>
                </c:pt>
                <c:pt idx="121">
                  <c:v>290</c:v>
                </c:pt>
                <c:pt idx="122">
                  <c:v>290</c:v>
                </c:pt>
                <c:pt idx="123">
                  <c:v>294.8</c:v>
                </c:pt>
                <c:pt idx="124">
                  <c:v>297</c:v>
                </c:pt>
                <c:pt idx="125">
                  <c:v>297.39999999999998</c:v>
                </c:pt>
                <c:pt idx="126">
                  <c:v>297.8</c:v>
                </c:pt>
                <c:pt idx="127">
                  <c:v>297.8</c:v>
                </c:pt>
                <c:pt idx="128">
                  <c:v>297.8</c:v>
                </c:pt>
                <c:pt idx="129">
                  <c:v>296</c:v>
                </c:pt>
                <c:pt idx="130">
                  <c:v>297.10000000000002</c:v>
                </c:pt>
                <c:pt idx="131">
                  <c:v>297.10000000000002</c:v>
                </c:pt>
                <c:pt idx="132">
                  <c:v>300.5</c:v>
                </c:pt>
                <c:pt idx="133">
                  <c:v>298.5</c:v>
                </c:pt>
                <c:pt idx="134">
                  <c:v>298.5</c:v>
                </c:pt>
                <c:pt idx="135">
                  <c:v>308</c:v>
                </c:pt>
                <c:pt idx="136">
                  <c:v>308</c:v>
                </c:pt>
                <c:pt idx="137">
                  <c:v>308</c:v>
                </c:pt>
                <c:pt idx="138">
                  <c:v>308</c:v>
                </c:pt>
                <c:pt idx="139">
                  <c:v>316.7</c:v>
                </c:pt>
                <c:pt idx="140">
                  <c:v>319.5</c:v>
                </c:pt>
                <c:pt idx="141">
                  <c:v>322.3</c:v>
                </c:pt>
                <c:pt idx="142">
                  <c:v>325.3</c:v>
                </c:pt>
                <c:pt idx="143">
                  <c:v>326.8</c:v>
                </c:pt>
                <c:pt idx="144">
                  <c:v>329.7</c:v>
                </c:pt>
                <c:pt idx="145">
                  <c:v>330</c:v>
                </c:pt>
                <c:pt idx="146">
                  <c:v>331</c:v>
                </c:pt>
                <c:pt idx="147">
                  <c:v>331</c:v>
                </c:pt>
                <c:pt idx="148">
                  <c:v>336.9</c:v>
                </c:pt>
                <c:pt idx="149">
                  <c:v>350</c:v>
                </c:pt>
                <c:pt idx="150">
                  <c:v>356.1</c:v>
                </c:pt>
                <c:pt idx="151">
                  <c:v>356.1</c:v>
                </c:pt>
                <c:pt idx="152">
                  <c:v>356.1</c:v>
                </c:pt>
                <c:pt idx="153">
                  <c:v>356.1</c:v>
                </c:pt>
                <c:pt idx="154">
                  <c:v>355.7</c:v>
                </c:pt>
                <c:pt idx="155">
                  <c:v>355.7</c:v>
                </c:pt>
                <c:pt idx="156">
                  <c:v>355.7</c:v>
                </c:pt>
                <c:pt idx="157">
                  <c:v>357.9</c:v>
                </c:pt>
                <c:pt idx="158">
                  <c:v>357.4</c:v>
                </c:pt>
                <c:pt idx="159">
                  <c:v>357.4</c:v>
                </c:pt>
                <c:pt idx="160">
                  <c:v>355.6</c:v>
                </c:pt>
                <c:pt idx="161">
                  <c:v>354.5</c:v>
                </c:pt>
                <c:pt idx="162">
                  <c:v>354.5</c:v>
                </c:pt>
                <c:pt idx="163">
                  <c:v>354.5</c:v>
                </c:pt>
                <c:pt idx="164">
                  <c:v>354.5</c:v>
                </c:pt>
                <c:pt idx="165">
                  <c:v>354.5</c:v>
                </c:pt>
                <c:pt idx="166">
                  <c:v>354.5</c:v>
                </c:pt>
                <c:pt idx="167">
                  <c:v>355</c:v>
                </c:pt>
                <c:pt idx="168">
                  <c:v>355</c:v>
                </c:pt>
                <c:pt idx="169">
                  <c:v>355</c:v>
                </c:pt>
                <c:pt idx="170">
                  <c:v>355</c:v>
                </c:pt>
                <c:pt idx="171">
                  <c:v>350</c:v>
                </c:pt>
                <c:pt idx="172">
                  <c:v>350</c:v>
                </c:pt>
                <c:pt idx="173">
                  <c:v>350</c:v>
                </c:pt>
                <c:pt idx="174">
                  <c:v>350</c:v>
                </c:pt>
                <c:pt idx="175">
                  <c:v>350</c:v>
                </c:pt>
                <c:pt idx="176">
                  <c:v>341.3</c:v>
                </c:pt>
                <c:pt idx="177">
                  <c:v>336.8</c:v>
                </c:pt>
                <c:pt idx="178">
                  <c:v>326.2</c:v>
                </c:pt>
                <c:pt idx="179">
                  <c:v>321.3</c:v>
                </c:pt>
                <c:pt idx="180">
                  <c:v>313.8</c:v>
                </c:pt>
                <c:pt idx="181">
                  <c:v>306.3</c:v>
                </c:pt>
                <c:pt idx="182">
                  <c:v>306.3</c:v>
                </c:pt>
                <c:pt idx="183">
                  <c:v>298.89999999999998</c:v>
                </c:pt>
                <c:pt idx="184">
                  <c:v>303</c:v>
                </c:pt>
                <c:pt idx="185">
                  <c:v>298.8</c:v>
                </c:pt>
                <c:pt idx="186">
                  <c:v>300</c:v>
                </c:pt>
                <c:pt idx="187">
                  <c:v>295.60000000000002</c:v>
                </c:pt>
                <c:pt idx="188">
                  <c:v>310.2</c:v>
                </c:pt>
                <c:pt idx="189">
                  <c:v>314.10000000000002</c:v>
                </c:pt>
                <c:pt idx="190">
                  <c:v>315</c:v>
                </c:pt>
                <c:pt idx="191">
                  <c:v>315</c:v>
                </c:pt>
                <c:pt idx="192">
                  <c:v>310</c:v>
                </c:pt>
                <c:pt idx="193">
                  <c:v>305</c:v>
                </c:pt>
                <c:pt idx="194">
                  <c:v>304.89999999999998</c:v>
                </c:pt>
                <c:pt idx="195">
                  <c:v>304.89999999999998</c:v>
                </c:pt>
                <c:pt idx="196">
                  <c:v>303</c:v>
                </c:pt>
                <c:pt idx="197">
                  <c:v>301.5</c:v>
                </c:pt>
                <c:pt idx="198">
                  <c:v>299.5</c:v>
                </c:pt>
                <c:pt idx="199">
                  <c:v>299.5</c:v>
                </c:pt>
                <c:pt idx="200">
                  <c:v>299.5</c:v>
                </c:pt>
                <c:pt idx="201">
                  <c:v>303.8</c:v>
                </c:pt>
                <c:pt idx="202">
                  <c:v>305.8</c:v>
                </c:pt>
                <c:pt idx="203">
                  <c:v>309</c:v>
                </c:pt>
                <c:pt idx="204">
                  <c:v>309</c:v>
                </c:pt>
                <c:pt idx="205">
                  <c:v>308.5</c:v>
                </c:pt>
                <c:pt idx="206">
                  <c:v>308.5</c:v>
                </c:pt>
                <c:pt idx="207">
                  <c:v>308.89999999999998</c:v>
                </c:pt>
                <c:pt idx="208">
                  <c:v>306</c:v>
                </c:pt>
                <c:pt idx="209">
                  <c:v>306</c:v>
                </c:pt>
                <c:pt idx="210">
                  <c:v>306</c:v>
                </c:pt>
                <c:pt idx="211">
                  <c:v>303</c:v>
                </c:pt>
                <c:pt idx="212">
                  <c:v>303</c:v>
                </c:pt>
                <c:pt idx="213">
                  <c:v>303</c:v>
                </c:pt>
                <c:pt idx="214">
                  <c:v>307.7</c:v>
                </c:pt>
                <c:pt idx="215">
                  <c:v>314</c:v>
                </c:pt>
                <c:pt idx="216">
                  <c:v>314.7</c:v>
                </c:pt>
                <c:pt idx="217">
                  <c:v>314</c:v>
                </c:pt>
                <c:pt idx="218">
                  <c:v>314</c:v>
                </c:pt>
                <c:pt idx="219">
                  <c:v>314</c:v>
                </c:pt>
                <c:pt idx="220">
                  <c:v>314</c:v>
                </c:pt>
                <c:pt idx="221">
                  <c:v>315.8</c:v>
                </c:pt>
                <c:pt idx="222">
                  <c:v>318.5</c:v>
                </c:pt>
                <c:pt idx="223">
                  <c:v>323</c:v>
                </c:pt>
                <c:pt idx="224">
                  <c:v>323</c:v>
                </c:pt>
                <c:pt idx="225">
                  <c:v>329</c:v>
                </c:pt>
                <c:pt idx="226">
                  <c:v>329</c:v>
                </c:pt>
                <c:pt idx="227">
                  <c:v>337</c:v>
                </c:pt>
                <c:pt idx="228">
                  <c:v>339</c:v>
                </c:pt>
                <c:pt idx="229">
                  <c:v>344.9</c:v>
                </c:pt>
                <c:pt idx="230">
                  <c:v>346.8</c:v>
                </c:pt>
                <c:pt idx="231">
                  <c:v>349.1</c:v>
                </c:pt>
                <c:pt idx="232">
                  <c:v>349.1</c:v>
                </c:pt>
                <c:pt idx="233">
                  <c:v>351</c:v>
                </c:pt>
                <c:pt idx="234">
                  <c:v>351</c:v>
                </c:pt>
                <c:pt idx="235">
                  <c:v>353.5</c:v>
                </c:pt>
                <c:pt idx="236">
                  <c:v>353.5</c:v>
                </c:pt>
                <c:pt idx="237">
                  <c:v>358.7</c:v>
                </c:pt>
                <c:pt idx="238">
                  <c:v>359.2</c:v>
                </c:pt>
                <c:pt idx="239">
                  <c:v>359.2</c:v>
                </c:pt>
                <c:pt idx="240">
                  <c:v>359.2</c:v>
                </c:pt>
                <c:pt idx="241">
                  <c:v>359.5</c:v>
                </c:pt>
                <c:pt idx="242">
                  <c:v>370</c:v>
                </c:pt>
                <c:pt idx="243">
                  <c:v>370</c:v>
                </c:pt>
                <c:pt idx="244">
                  <c:v>370</c:v>
                </c:pt>
                <c:pt idx="245">
                  <c:v>370</c:v>
                </c:pt>
                <c:pt idx="246">
                  <c:v>370</c:v>
                </c:pt>
                <c:pt idx="247">
                  <c:v>370</c:v>
                </c:pt>
                <c:pt idx="248">
                  <c:v>375</c:v>
                </c:pt>
                <c:pt idx="249">
                  <c:v>373.9</c:v>
                </c:pt>
                <c:pt idx="250">
                  <c:v>372.3</c:v>
                </c:pt>
                <c:pt idx="251">
                  <c:v>372.3</c:v>
                </c:pt>
                <c:pt idx="252">
                  <c:v>375</c:v>
                </c:pt>
                <c:pt idx="253">
                  <c:v>371.3</c:v>
                </c:pt>
                <c:pt idx="254">
                  <c:v>365</c:v>
                </c:pt>
                <c:pt idx="255">
                  <c:v>365</c:v>
                </c:pt>
                <c:pt idx="256">
                  <c:v>357.5</c:v>
                </c:pt>
                <c:pt idx="257">
                  <c:v>357.5</c:v>
                </c:pt>
                <c:pt idx="258">
                  <c:v>356.7</c:v>
                </c:pt>
                <c:pt idx="259">
                  <c:v>359.6</c:v>
                </c:pt>
                <c:pt idx="260">
                  <c:v>361.3</c:v>
                </c:pt>
                <c:pt idx="261">
                  <c:v>359</c:v>
                </c:pt>
                <c:pt idx="262">
                  <c:v>354</c:v>
                </c:pt>
                <c:pt idx="263">
                  <c:v>354</c:v>
                </c:pt>
                <c:pt idx="264">
                  <c:v>352.5</c:v>
                </c:pt>
                <c:pt idx="265">
                  <c:v>352.5</c:v>
                </c:pt>
                <c:pt idx="266">
                  <c:v>348.8</c:v>
                </c:pt>
                <c:pt idx="267">
                  <c:v>348.8</c:v>
                </c:pt>
                <c:pt idx="268">
                  <c:v>348.8</c:v>
                </c:pt>
                <c:pt idx="269">
                  <c:v>345</c:v>
                </c:pt>
                <c:pt idx="270">
                  <c:v>345</c:v>
                </c:pt>
                <c:pt idx="271">
                  <c:v>345</c:v>
                </c:pt>
                <c:pt idx="272">
                  <c:v>345.7</c:v>
                </c:pt>
                <c:pt idx="273">
                  <c:v>350.4</c:v>
                </c:pt>
                <c:pt idx="274">
                  <c:v>351.5</c:v>
                </c:pt>
                <c:pt idx="275">
                  <c:v>351.5</c:v>
                </c:pt>
                <c:pt idx="276">
                  <c:v>352.5</c:v>
                </c:pt>
                <c:pt idx="277">
                  <c:v>351.8</c:v>
                </c:pt>
                <c:pt idx="278">
                  <c:v>353</c:v>
                </c:pt>
                <c:pt idx="279">
                  <c:v>355</c:v>
                </c:pt>
                <c:pt idx="280">
                  <c:v>356.6</c:v>
                </c:pt>
                <c:pt idx="281">
                  <c:v>358.5</c:v>
                </c:pt>
                <c:pt idx="282">
                  <c:v>361.5</c:v>
                </c:pt>
                <c:pt idx="283">
                  <c:v>361.5</c:v>
                </c:pt>
                <c:pt idx="284">
                  <c:v>360.4</c:v>
                </c:pt>
                <c:pt idx="285">
                  <c:v>360.4</c:v>
                </c:pt>
                <c:pt idx="286">
                  <c:v>360.4</c:v>
                </c:pt>
                <c:pt idx="287">
                  <c:v>367.2</c:v>
                </c:pt>
                <c:pt idx="288">
                  <c:v>367</c:v>
                </c:pt>
                <c:pt idx="289">
                  <c:v>371</c:v>
                </c:pt>
                <c:pt idx="290">
                  <c:v>374.6</c:v>
                </c:pt>
                <c:pt idx="291">
                  <c:v>376.5</c:v>
                </c:pt>
                <c:pt idx="292">
                  <c:v>376.5</c:v>
                </c:pt>
                <c:pt idx="293">
                  <c:v>375.1</c:v>
                </c:pt>
                <c:pt idx="294">
                  <c:v>373.8</c:v>
                </c:pt>
                <c:pt idx="295">
                  <c:v>373.8</c:v>
                </c:pt>
                <c:pt idx="296">
                  <c:v>374</c:v>
                </c:pt>
                <c:pt idx="297">
                  <c:v>374</c:v>
                </c:pt>
                <c:pt idx="298">
                  <c:v>374</c:v>
                </c:pt>
                <c:pt idx="299">
                  <c:v>374</c:v>
                </c:pt>
                <c:pt idx="300">
                  <c:v>374</c:v>
                </c:pt>
                <c:pt idx="301">
                  <c:v>373</c:v>
                </c:pt>
                <c:pt idx="302">
                  <c:v>370</c:v>
                </c:pt>
                <c:pt idx="303">
                  <c:v>370</c:v>
                </c:pt>
                <c:pt idx="304">
                  <c:v>370</c:v>
                </c:pt>
                <c:pt idx="305">
                  <c:v>370</c:v>
                </c:pt>
                <c:pt idx="306">
                  <c:v>370</c:v>
                </c:pt>
                <c:pt idx="307">
                  <c:v>370</c:v>
                </c:pt>
                <c:pt idx="308">
                  <c:v>357.8</c:v>
                </c:pt>
                <c:pt idx="309">
                  <c:v>355</c:v>
                </c:pt>
                <c:pt idx="310">
                  <c:v>357</c:v>
                </c:pt>
                <c:pt idx="311">
                  <c:v>355.1</c:v>
                </c:pt>
                <c:pt idx="312">
                  <c:v>355.1</c:v>
                </c:pt>
                <c:pt idx="313">
                  <c:v>355.1</c:v>
                </c:pt>
                <c:pt idx="314">
                  <c:v>354.8</c:v>
                </c:pt>
                <c:pt idx="315">
                  <c:v>355.6</c:v>
                </c:pt>
                <c:pt idx="316">
                  <c:v>357.5</c:v>
                </c:pt>
                <c:pt idx="317">
                  <c:v>354.3</c:v>
                </c:pt>
                <c:pt idx="318">
                  <c:v>354.3</c:v>
                </c:pt>
                <c:pt idx="319">
                  <c:v>350</c:v>
                </c:pt>
                <c:pt idx="320">
                  <c:v>350</c:v>
                </c:pt>
                <c:pt idx="321">
                  <c:v>350</c:v>
                </c:pt>
                <c:pt idx="322">
                  <c:v>350</c:v>
                </c:pt>
                <c:pt idx="323">
                  <c:v>347.5</c:v>
                </c:pt>
                <c:pt idx="324">
                  <c:v>347.4</c:v>
                </c:pt>
                <c:pt idx="325">
                  <c:v>350.3</c:v>
                </c:pt>
                <c:pt idx="326">
                  <c:v>352.9</c:v>
                </c:pt>
                <c:pt idx="327">
                  <c:v>353.7</c:v>
                </c:pt>
                <c:pt idx="328">
                  <c:v>353.7</c:v>
                </c:pt>
                <c:pt idx="329">
                  <c:v>353.7</c:v>
                </c:pt>
                <c:pt idx="330">
                  <c:v>353.5</c:v>
                </c:pt>
                <c:pt idx="331">
                  <c:v>359.8</c:v>
                </c:pt>
                <c:pt idx="332">
                  <c:v>359.8</c:v>
                </c:pt>
                <c:pt idx="333">
                  <c:v>356</c:v>
                </c:pt>
                <c:pt idx="334">
                  <c:v>356</c:v>
                </c:pt>
                <c:pt idx="335">
                  <c:v>356</c:v>
                </c:pt>
                <c:pt idx="336">
                  <c:v>354</c:v>
                </c:pt>
                <c:pt idx="337">
                  <c:v>352.5</c:v>
                </c:pt>
                <c:pt idx="338">
                  <c:v>345.8</c:v>
                </c:pt>
                <c:pt idx="339">
                  <c:v>345</c:v>
                </c:pt>
                <c:pt idx="340">
                  <c:v>345</c:v>
                </c:pt>
                <c:pt idx="341">
                  <c:v>345.1</c:v>
                </c:pt>
                <c:pt idx="342">
                  <c:v>342.5</c:v>
                </c:pt>
                <c:pt idx="343">
                  <c:v>343</c:v>
                </c:pt>
                <c:pt idx="344">
                  <c:v>338</c:v>
                </c:pt>
                <c:pt idx="345">
                  <c:v>335</c:v>
                </c:pt>
                <c:pt idx="346">
                  <c:v>332.5</c:v>
                </c:pt>
                <c:pt idx="347">
                  <c:v>333.3</c:v>
                </c:pt>
                <c:pt idx="348">
                  <c:v>334.1</c:v>
                </c:pt>
                <c:pt idx="349">
                  <c:v>339.8</c:v>
                </c:pt>
                <c:pt idx="350">
                  <c:v>340</c:v>
                </c:pt>
                <c:pt idx="351">
                  <c:v>342.7</c:v>
                </c:pt>
                <c:pt idx="352">
                  <c:v>344</c:v>
                </c:pt>
                <c:pt idx="353">
                  <c:v>346</c:v>
                </c:pt>
                <c:pt idx="354">
                  <c:v>344.5</c:v>
                </c:pt>
                <c:pt idx="355">
                  <c:v>344.5</c:v>
                </c:pt>
                <c:pt idx="356">
                  <c:v>351.1</c:v>
                </c:pt>
                <c:pt idx="357">
                  <c:v>351.1</c:v>
                </c:pt>
                <c:pt idx="358">
                  <c:v>354.2</c:v>
                </c:pt>
                <c:pt idx="359">
                  <c:v>355.1</c:v>
                </c:pt>
                <c:pt idx="360">
                  <c:v>352.5</c:v>
                </c:pt>
                <c:pt idx="361">
                  <c:v>352.5</c:v>
                </c:pt>
                <c:pt idx="362">
                  <c:v>352.5</c:v>
                </c:pt>
                <c:pt idx="363">
                  <c:v>352.5</c:v>
                </c:pt>
                <c:pt idx="364">
                  <c:v>354.3</c:v>
                </c:pt>
                <c:pt idx="365">
                  <c:v>352.3</c:v>
                </c:pt>
                <c:pt idx="366">
                  <c:v>351.5</c:v>
                </c:pt>
                <c:pt idx="367">
                  <c:v>351.5</c:v>
                </c:pt>
                <c:pt idx="368">
                  <c:v>351.5</c:v>
                </c:pt>
                <c:pt idx="369">
                  <c:v>351.5</c:v>
                </c:pt>
                <c:pt idx="370">
                  <c:v>350</c:v>
                </c:pt>
                <c:pt idx="371">
                  <c:v>350</c:v>
                </c:pt>
                <c:pt idx="372">
                  <c:v>350</c:v>
                </c:pt>
                <c:pt idx="373">
                  <c:v>343.5</c:v>
                </c:pt>
                <c:pt idx="374">
                  <c:v>342.5</c:v>
                </c:pt>
                <c:pt idx="375">
                  <c:v>339</c:v>
                </c:pt>
                <c:pt idx="376">
                  <c:v>337</c:v>
                </c:pt>
                <c:pt idx="377">
                  <c:v>337</c:v>
                </c:pt>
                <c:pt idx="378">
                  <c:v>342</c:v>
                </c:pt>
                <c:pt idx="379">
                  <c:v>338.9</c:v>
                </c:pt>
                <c:pt idx="380">
                  <c:v>338.9</c:v>
                </c:pt>
                <c:pt idx="381">
                  <c:v>337</c:v>
                </c:pt>
                <c:pt idx="382">
                  <c:v>337.3</c:v>
                </c:pt>
                <c:pt idx="383">
                  <c:v>339</c:v>
                </c:pt>
                <c:pt idx="384">
                  <c:v>337.5</c:v>
                </c:pt>
                <c:pt idx="385">
                  <c:v>337.75</c:v>
                </c:pt>
                <c:pt idx="386">
                  <c:v>336.5</c:v>
                </c:pt>
                <c:pt idx="387">
                  <c:v>336.5</c:v>
                </c:pt>
                <c:pt idx="388">
                  <c:v>336.5</c:v>
                </c:pt>
                <c:pt idx="389">
                  <c:v>328.9</c:v>
                </c:pt>
                <c:pt idx="390">
                  <c:v>328.9</c:v>
                </c:pt>
                <c:pt idx="391">
                  <c:v>328.9</c:v>
                </c:pt>
                <c:pt idx="392">
                  <c:v>329.5</c:v>
                </c:pt>
                <c:pt idx="393">
                  <c:v>327.5</c:v>
                </c:pt>
                <c:pt idx="394">
                  <c:v>322</c:v>
                </c:pt>
                <c:pt idx="395">
                  <c:v>323.5</c:v>
                </c:pt>
                <c:pt idx="396">
                  <c:v>323.5</c:v>
                </c:pt>
                <c:pt idx="397">
                  <c:v>316</c:v>
                </c:pt>
                <c:pt idx="398">
                  <c:v>310</c:v>
                </c:pt>
                <c:pt idx="399">
                  <c:v>310</c:v>
                </c:pt>
                <c:pt idx="400">
                  <c:v>302.7</c:v>
                </c:pt>
                <c:pt idx="401">
                  <c:v>302.7</c:v>
                </c:pt>
                <c:pt idx="402">
                  <c:v>302.7</c:v>
                </c:pt>
                <c:pt idx="403">
                  <c:v>302.7</c:v>
                </c:pt>
                <c:pt idx="404">
                  <c:v>310.3</c:v>
                </c:pt>
                <c:pt idx="405">
                  <c:v>310.3</c:v>
                </c:pt>
                <c:pt idx="406">
                  <c:v>310.3</c:v>
                </c:pt>
                <c:pt idx="407">
                  <c:v>317.3</c:v>
                </c:pt>
                <c:pt idx="408">
                  <c:v>315.2</c:v>
                </c:pt>
                <c:pt idx="409">
                  <c:v>319.10000000000002</c:v>
                </c:pt>
                <c:pt idx="410">
                  <c:v>320</c:v>
                </c:pt>
                <c:pt idx="411">
                  <c:v>317.10000000000002</c:v>
                </c:pt>
                <c:pt idx="412">
                  <c:v>317.10000000000002</c:v>
                </c:pt>
                <c:pt idx="413">
                  <c:v>319.5</c:v>
                </c:pt>
                <c:pt idx="414">
                  <c:v>319.5</c:v>
                </c:pt>
                <c:pt idx="415">
                  <c:v>319</c:v>
                </c:pt>
                <c:pt idx="416">
                  <c:v>319.10000000000002</c:v>
                </c:pt>
                <c:pt idx="417">
                  <c:v>319.10000000000002</c:v>
                </c:pt>
                <c:pt idx="418">
                  <c:v>321.89999999999998</c:v>
                </c:pt>
                <c:pt idx="419">
                  <c:v>321.5</c:v>
                </c:pt>
                <c:pt idx="420">
                  <c:v>321.5</c:v>
                </c:pt>
                <c:pt idx="421">
                  <c:v>322.3</c:v>
                </c:pt>
                <c:pt idx="422">
                  <c:v>322.3</c:v>
                </c:pt>
                <c:pt idx="423">
                  <c:v>322.10000000000002</c:v>
                </c:pt>
                <c:pt idx="424">
                  <c:v>322.10000000000002</c:v>
                </c:pt>
                <c:pt idx="425">
                  <c:v>323.5</c:v>
                </c:pt>
                <c:pt idx="426">
                  <c:v>320.5</c:v>
                </c:pt>
                <c:pt idx="427">
                  <c:v>321.7</c:v>
                </c:pt>
                <c:pt idx="428">
                  <c:v>321.7</c:v>
                </c:pt>
                <c:pt idx="429">
                  <c:v>321.7</c:v>
                </c:pt>
                <c:pt idx="430">
                  <c:v>327</c:v>
                </c:pt>
                <c:pt idx="431">
                  <c:v>327</c:v>
                </c:pt>
                <c:pt idx="432">
                  <c:v>327</c:v>
                </c:pt>
                <c:pt idx="433">
                  <c:v>328</c:v>
                </c:pt>
                <c:pt idx="434">
                  <c:v>325</c:v>
                </c:pt>
                <c:pt idx="435">
                  <c:v>325</c:v>
                </c:pt>
                <c:pt idx="436">
                  <c:v>325</c:v>
                </c:pt>
                <c:pt idx="437">
                  <c:v>327.2</c:v>
                </c:pt>
                <c:pt idx="438">
                  <c:v>327.2</c:v>
                </c:pt>
                <c:pt idx="439">
                  <c:v>327.2</c:v>
                </c:pt>
                <c:pt idx="440">
                  <c:v>327.2</c:v>
                </c:pt>
                <c:pt idx="441">
                  <c:v>327.2</c:v>
                </c:pt>
                <c:pt idx="442">
                  <c:v>328</c:v>
                </c:pt>
                <c:pt idx="443">
                  <c:v>327.9</c:v>
                </c:pt>
                <c:pt idx="444">
                  <c:v>330</c:v>
                </c:pt>
                <c:pt idx="445">
                  <c:v>331.3</c:v>
                </c:pt>
                <c:pt idx="446">
                  <c:v>331</c:v>
                </c:pt>
                <c:pt idx="447">
                  <c:v>333.1</c:v>
                </c:pt>
                <c:pt idx="448">
                  <c:v>333.1</c:v>
                </c:pt>
                <c:pt idx="449">
                  <c:v>336.5</c:v>
                </c:pt>
                <c:pt idx="450">
                  <c:v>335</c:v>
                </c:pt>
                <c:pt idx="451">
                  <c:v>335</c:v>
                </c:pt>
                <c:pt idx="452">
                  <c:v>338.2</c:v>
                </c:pt>
                <c:pt idx="453">
                  <c:v>338.2</c:v>
                </c:pt>
                <c:pt idx="454">
                  <c:v>339.5</c:v>
                </c:pt>
                <c:pt idx="455">
                  <c:v>338.8</c:v>
                </c:pt>
                <c:pt idx="456">
                  <c:v>338</c:v>
                </c:pt>
                <c:pt idx="457">
                  <c:v>338</c:v>
                </c:pt>
                <c:pt idx="458">
                  <c:v>338</c:v>
                </c:pt>
                <c:pt idx="459">
                  <c:v>338</c:v>
                </c:pt>
                <c:pt idx="460">
                  <c:v>334</c:v>
                </c:pt>
                <c:pt idx="461">
                  <c:v>334</c:v>
                </c:pt>
                <c:pt idx="462">
                  <c:v>333</c:v>
                </c:pt>
                <c:pt idx="463">
                  <c:v>333</c:v>
                </c:pt>
                <c:pt idx="464">
                  <c:v>331.8</c:v>
                </c:pt>
                <c:pt idx="465">
                  <c:v>331.8</c:v>
                </c:pt>
                <c:pt idx="466">
                  <c:v>328.6</c:v>
                </c:pt>
                <c:pt idx="467">
                  <c:v>327.39999999999998</c:v>
                </c:pt>
                <c:pt idx="468">
                  <c:v>322.5</c:v>
                </c:pt>
                <c:pt idx="469">
                  <c:v>322.5</c:v>
                </c:pt>
                <c:pt idx="470">
                  <c:v>319</c:v>
                </c:pt>
                <c:pt idx="471">
                  <c:v>319</c:v>
                </c:pt>
                <c:pt idx="472">
                  <c:v>312.5</c:v>
                </c:pt>
                <c:pt idx="473">
                  <c:v>312.5</c:v>
                </c:pt>
                <c:pt idx="474">
                  <c:v>312.5</c:v>
                </c:pt>
                <c:pt idx="475">
                  <c:v>307.5</c:v>
                </c:pt>
                <c:pt idx="476">
                  <c:v>307.5</c:v>
                </c:pt>
                <c:pt idx="477">
                  <c:v>307.5</c:v>
                </c:pt>
                <c:pt idx="478">
                  <c:v>307.5</c:v>
                </c:pt>
                <c:pt idx="479">
                  <c:v>307.5</c:v>
                </c:pt>
                <c:pt idx="480">
                  <c:v>307.5</c:v>
                </c:pt>
                <c:pt idx="481">
                  <c:v>307.5</c:v>
                </c:pt>
                <c:pt idx="482">
                  <c:v>295</c:v>
                </c:pt>
                <c:pt idx="483">
                  <c:v>295</c:v>
                </c:pt>
                <c:pt idx="484">
                  <c:v>288.8</c:v>
                </c:pt>
                <c:pt idx="485">
                  <c:v>288.8</c:v>
                </c:pt>
                <c:pt idx="486">
                  <c:v>288.8</c:v>
                </c:pt>
                <c:pt idx="487">
                  <c:v>288.8</c:v>
                </c:pt>
                <c:pt idx="488">
                  <c:v>288.8</c:v>
                </c:pt>
                <c:pt idx="489">
                  <c:v>282.5</c:v>
                </c:pt>
                <c:pt idx="490">
                  <c:v>282.5</c:v>
                </c:pt>
                <c:pt idx="491">
                  <c:v>283</c:v>
                </c:pt>
                <c:pt idx="492">
                  <c:v>283</c:v>
                </c:pt>
                <c:pt idx="493">
                  <c:v>283</c:v>
                </c:pt>
                <c:pt idx="494">
                  <c:v>280</c:v>
                </c:pt>
                <c:pt idx="495">
                  <c:v>280</c:v>
                </c:pt>
                <c:pt idx="496">
                  <c:v>278.60000000000002</c:v>
                </c:pt>
                <c:pt idx="497">
                  <c:v>280.8</c:v>
                </c:pt>
                <c:pt idx="498">
                  <c:v>278.8</c:v>
                </c:pt>
                <c:pt idx="499">
                  <c:v>276.5</c:v>
                </c:pt>
                <c:pt idx="500">
                  <c:v>277</c:v>
                </c:pt>
                <c:pt idx="501">
                  <c:v>277</c:v>
                </c:pt>
                <c:pt idx="502">
                  <c:v>287.10000000000002</c:v>
                </c:pt>
                <c:pt idx="503">
                  <c:v>287.10000000000002</c:v>
                </c:pt>
                <c:pt idx="504">
                  <c:v>287.10000000000002</c:v>
                </c:pt>
                <c:pt idx="505">
                  <c:v>287</c:v>
                </c:pt>
                <c:pt idx="506">
                  <c:v>287</c:v>
                </c:pt>
                <c:pt idx="507">
                  <c:v>292.5</c:v>
                </c:pt>
                <c:pt idx="508">
                  <c:v>295</c:v>
                </c:pt>
                <c:pt idx="509">
                  <c:v>300.7</c:v>
                </c:pt>
                <c:pt idx="510">
                  <c:v>300.5</c:v>
                </c:pt>
                <c:pt idx="511">
                  <c:v>305.5</c:v>
                </c:pt>
                <c:pt idx="512">
                  <c:v>307.8</c:v>
                </c:pt>
                <c:pt idx="513">
                  <c:v>311.89999999999998</c:v>
                </c:pt>
                <c:pt idx="514">
                  <c:v>317</c:v>
                </c:pt>
                <c:pt idx="515">
                  <c:v>319</c:v>
                </c:pt>
                <c:pt idx="516">
                  <c:v>330</c:v>
                </c:pt>
                <c:pt idx="517">
                  <c:v>330.3</c:v>
                </c:pt>
                <c:pt idx="518">
                  <c:v>331.5</c:v>
                </c:pt>
                <c:pt idx="519">
                  <c:v>331.5</c:v>
                </c:pt>
                <c:pt idx="520">
                  <c:v>326</c:v>
                </c:pt>
                <c:pt idx="521">
                  <c:v>326</c:v>
                </c:pt>
                <c:pt idx="522">
                  <c:v>326</c:v>
                </c:pt>
                <c:pt idx="523">
                  <c:v>326</c:v>
                </c:pt>
                <c:pt idx="524">
                  <c:v>326</c:v>
                </c:pt>
                <c:pt idx="525">
                  <c:v>321</c:v>
                </c:pt>
                <c:pt idx="526">
                  <c:v>321</c:v>
                </c:pt>
                <c:pt idx="527">
                  <c:v>307</c:v>
                </c:pt>
                <c:pt idx="528">
                  <c:v>307</c:v>
                </c:pt>
                <c:pt idx="529">
                  <c:v>307</c:v>
                </c:pt>
                <c:pt idx="530">
                  <c:v>307</c:v>
                </c:pt>
                <c:pt idx="531">
                  <c:v>313</c:v>
                </c:pt>
                <c:pt idx="532">
                  <c:v>310.5</c:v>
                </c:pt>
                <c:pt idx="533">
                  <c:v>317.5</c:v>
                </c:pt>
                <c:pt idx="534">
                  <c:v>321</c:v>
                </c:pt>
                <c:pt idx="535">
                  <c:v>319</c:v>
                </c:pt>
                <c:pt idx="536">
                  <c:v>322</c:v>
                </c:pt>
                <c:pt idx="537">
                  <c:v>322</c:v>
                </c:pt>
                <c:pt idx="538">
                  <c:v>325</c:v>
                </c:pt>
                <c:pt idx="539">
                  <c:v>325</c:v>
                </c:pt>
                <c:pt idx="540">
                  <c:v>327</c:v>
                </c:pt>
                <c:pt idx="541">
                  <c:v>323.8</c:v>
                </c:pt>
                <c:pt idx="542">
                  <c:v>324.5</c:v>
                </c:pt>
                <c:pt idx="543">
                  <c:v>324.5</c:v>
                </c:pt>
                <c:pt idx="544">
                  <c:v>324.5</c:v>
                </c:pt>
                <c:pt idx="545">
                  <c:v>327</c:v>
                </c:pt>
                <c:pt idx="546">
                  <c:v>321</c:v>
                </c:pt>
                <c:pt idx="547">
                  <c:v>324.3</c:v>
                </c:pt>
                <c:pt idx="548">
                  <c:v>324.3</c:v>
                </c:pt>
                <c:pt idx="549">
                  <c:v>320</c:v>
                </c:pt>
                <c:pt idx="550">
                  <c:v>318.8</c:v>
                </c:pt>
                <c:pt idx="551">
                  <c:v>318.8</c:v>
                </c:pt>
                <c:pt idx="552">
                  <c:v>315</c:v>
                </c:pt>
                <c:pt idx="553">
                  <c:v>313</c:v>
                </c:pt>
                <c:pt idx="554">
                  <c:v>313</c:v>
                </c:pt>
                <c:pt idx="555">
                  <c:v>313</c:v>
                </c:pt>
                <c:pt idx="556">
                  <c:v>312</c:v>
                </c:pt>
                <c:pt idx="557">
                  <c:v>312</c:v>
                </c:pt>
                <c:pt idx="558">
                  <c:v>312</c:v>
                </c:pt>
                <c:pt idx="559">
                  <c:v>308.5</c:v>
                </c:pt>
                <c:pt idx="560">
                  <c:v>306</c:v>
                </c:pt>
                <c:pt idx="561">
                  <c:v>306</c:v>
                </c:pt>
                <c:pt idx="562">
                  <c:v>306</c:v>
                </c:pt>
                <c:pt idx="563">
                  <c:v>310</c:v>
                </c:pt>
                <c:pt idx="564">
                  <c:v>311.60000000000002</c:v>
                </c:pt>
                <c:pt idx="565">
                  <c:v>313.39999999999998</c:v>
                </c:pt>
                <c:pt idx="566">
                  <c:v>313.39999999999998</c:v>
                </c:pt>
                <c:pt idx="567">
                  <c:v>313.39999999999998</c:v>
                </c:pt>
                <c:pt idx="568">
                  <c:v>309.3</c:v>
                </c:pt>
                <c:pt idx="569">
                  <c:v>308.3</c:v>
                </c:pt>
                <c:pt idx="570">
                  <c:v>307.3</c:v>
                </c:pt>
                <c:pt idx="571">
                  <c:v>302.5</c:v>
                </c:pt>
                <c:pt idx="572">
                  <c:v>303</c:v>
                </c:pt>
                <c:pt idx="573">
                  <c:v>303</c:v>
                </c:pt>
                <c:pt idx="574">
                  <c:v>297.5</c:v>
                </c:pt>
                <c:pt idx="575">
                  <c:v>295</c:v>
                </c:pt>
                <c:pt idx="576">
                  <c:v>295</c:v>
                </c:pt>
                <c:pt idx="577">
                  <c:v>292.5</c:v>
                </c:pt>
                <c:pt idx="578">
                  <c:v>288.7</c:v>
                </c:pt>
                <c:pt idx="579">
                  <c:v>286</c:v>
                </c:pt>
                <c:pt idx="580">
                  <c:v>283.5</c:v>
                </c:pt>
                <c:pt idx="581">
                  <c:v>282</c:v>
                </c:pt>
                <c:pt idx="582">
                  <c:v>289.5</c:v>
                </c:pt>
                <c:pt idx="583">
                  <c:v>297</c:v>
                </c:pt>
                <c:pt idx="584">
                  <c:v>298.5</c:v>
                </c:pt>
                <c:pt idx="585">
                  <c:v>310</c:v>
                </c:pt>
                <c:pt idx="586">
                  <c:v>311.3</c:v>
                </c:pt>
                <c:pt idx="587">
                  <c:v>311.7</c:v>
                </c:pt>
                <c:pt idx="588">
                  <c:v>314.89999999999998</c:v>
                </c:pt>
                <c:pt idx="589">
                  <c:v>306</c:v>
                </c:pt>
                <c:pt idx="590">
                  <c:v>302</c:v>
                </c:pt>
                <c:pt idx="591">
                  <c:v>298</c:v>
                </c:pt>
                <c:pt idx="592">
                  <c:v>298</c:v>
                </c:pt>
                <c:pt idx="593">
                  <c:v>298</c:v>
                </c:pt>
                <c:pt idx="594">
                  <c:v>295</c:v>
                </c:pt>
                <c:pt idx="595">
                  <c:v>295</c:v>
                </c:pt>
                <c:pt idx="596">
                  <c:v>298</c:v>
                </c:pt>
                <c:pt idx="597">
                  <c:v>295.5</c:v>
                </c:pt>
                <c:pt idx="598">
                  <c:v>292</c:v>
                </c:pt>
                <c:pt idx="599">
                  <c:v>292.8</c:v>
                </c:pt>
                <c:pt idx="600">
                  <c:v>285.5</c:v>
                </c:pt>
                <c:pt idx="601">
                  <c:v>282.8</c:v>
                </c:pt>
                <c:pt idx="602">
                  <c:v>282.8</c:v>
                </c:pt>
                <c:pt idx="603">
                  <c:v>278.5</c:v>
                </c:pt>
                <c:pt idx="604">
                  <c:v>279</c:v>
                </c:pt>
                <c:pt idx="605">
                  <c:v>279</c:v>
                </c:pt>
                <c:pt idx="606">
                  <c:v>279</c:v>
                </c:pt>
                <c:pt idx="607">
                  <c:v>283.5</c:v>
                </c:pt>
                <c:pt idx="608">
                  <c:v>283.5</c:v>
                </c:pt>
                <c:pt idx="609">
                  <c:v>287.5</c:v>
                </c:pt>
                <c:pt idx="610">
                  <c:v>294.5</c:v>
                </c:pt>
                <c:pt idx="611">
                  <c:v>297.5</c:v>
                </c:pt>
                <c:pt idx="612">
                  <c:v>297.5</c:v>
                </c:pt>
                <c:pt idx="613">
                  <c:v>299</c:v>
                </c:pt>
                <c:pt idx="614">
                  <c:v>299</c:v>
                </c:pt>
                <c:pt idx="615">
                  <c:v>298.5</c:v>
                </c:pt>
                <c:pt idx="616">
                  <c:v>298.5</c:v>
                </c:pt>
                <c:pt idx="617">
                  <c:v>295.5</c:v>
                </c:pt>
                <c:pt idx="618">
                  <c:v>291.3</c:v>
                </c:pt>
                <c:pt idx="619">
                  <c:v>294</c:v>
                </c:pt>
                <c:pt idx="620">
                  <c:v>294</c:v>
                </c:pt>
                <c:pt idx="621">
                  <c:v>294</c:v>
                </c:pt>
                <c:pt idx="622">
                  <c:v>294</c:v>
                </c:pt>
                <c:pt idx="623">
                  <c:v>294</c:v>
                </c:pt>
                <c:pt idx="624">
                  <c:v>294.5</c:v>
                </c:pt>
                <c:pt idx="625">
                  <c:v>295</c:v>
                </c:pt>
                <c:pt idx="626">
                  <c:v>295</c:v>
                </c:pt>
                <c:pt idx="627">
                  <c:v>295</c:v>
                </c:pt>
                <c:pt idx="628">
                  <c:v>294</c:v>
                </c:pt>
                <c:pt idx="629">
                  <c:v>294</c:v>
                </c:pt>
                <c:pt idx="630">
                  <c:v>292.8</c:v>
                </c:pt>
                <c:pt idx="631">
                  <c:v>292.8</c:v>
                </c:pt>
                <c:pt idx="632">
                  <c:v>292</c:v>
                </c:pt>
                <c:pt idx="633">
                  <c:v>292</c:v>
                </c:pt>
                <c:pt idx="634">
                  <c:v>292</c:v>
                </c:pt>
                <c:pt idx="635">
                  <c:v>292</c:v>
                </c:pt>
                <c:pt idx="636">
                  <c:v>292</c:v>
                </c:pt>
                <c:pt idx="637">
                  <c:v>292</c:v>
                </c:pt>
              </c:numCache>
            </c:numRef>
          </c:val>
          <c:smooth val="0"/>
          <c:extLst>
            <c:ext xmlns:c16="http://schemas.microsoft.com/office/drawing/2014/chart" uri="{C3380CC4-5D6E-409C-BE32-E72D297353CC}">
              <c16:uniqueId val="{00000000-0759-46F5-A871-940B85594A92}"/>
            </c:ext>
          </c:extLst>
        </c:ser>
        <c:dLbls>
          <c:showLegendKey val="0"/>
          <c:showVal val="0"/>
          <c:showCatName val="0"/>
          <c:showSerName val="0"/>
          <c:showPercent val="0"/>
          <c:showBubbleSize val="0"/>
        </c:dLbls>
        <c:marker val="1"/>
        <c:smooth val="0"/>
        <c:axId val="917786928"/>
        <c:axId val="917792832"/>
      </c:lineChart>
      <c:lineChart>
        <c:grouping val="standard"/>
        <c:varyColors val="0"/>
        <c:ser>
          <c:idx val="0"/>
          <c:order val="0"/>
          <c:tx>
            <c:strRef>
              <c:f>Sheet5!$B$2</c:f>
              <c:strCache>
                <c:ptCount val="1"/>
                <c:pt idx="0">
                  <c:v>Iron ore fines 62% Fe (ICX) cfr Qingdao , right</c:v>
                </c:pt>
              </c:strCache>
            </c:strRef>
          </c:tx>
          <c:spPr>
            <a:ln w="28575" cap="rnd">
              <a:solidFill>
                <a:schemeClr val="accent1"/>
              </a:solidFill>
              <a:round/>
            </a:ln>
            <a:effectLst/>
          </c:spPr>
          <c:marker>
            <c:symbol val="none"/>
          </c:marker>
          <c:cat>
            <c:numRef>
              <c:f>Sheet5!$A$3:$A$640</c:f>
              <c:numCache>
                <c:formatCode>dd\-mmm\-yyyy</c:formatCode>
                <c:ptCount val="638"/>
                <c:pt idx="0">
                  <c:v>42738</c:v>
                </c:pt>
                <c:pt idx="1">
                  <c:v>42739</c:v>
                </c:pt>
                <c:pt idx="2">
                  <c:v>42740</c:v>
                </c:pt>
                <c:pt idx="3">
                  <c:v>42741</c:v>
                </c:pt>
                <c:pt idx="4">
                  <c:v>42744</c:v>
                </c:pt>
                <c:pt idx="5">
                  <c:v>42745</c:v>
                </c:pt>
                <c:pt idx="6">
                  <c:v>42746</c:v>
                </c:pt>
                <c:pt idx="7">
                  <c:v>42747</c:v>
                </c:pt>
                <c:pt idx="8">
                  <c:v>42748</c:v>
                </c:pt>
                <c:pt idx="9">
                  <c:v>42751</c:v>
                </c:pt>
                <c:pt idx="10">
                  <c:v>42752</c:v>
                </c:pt>
                <c:pt idx="11">
                  <c:v>42753</c:v>
                </c:pt>
                <c:pt idx="12">
                  <c:v>42754</c:v>
                </c:pt>
                <c:pt idx="13">
                  <c:v>42755</c:v>
                </c:pt>
                <c:pt idx="14">
                  <c:v>42758</c:v>
                </c:pt>
                <c:pt idx="15">
                  <c:v>42759</c:v>
                </c:pt>
                <c:pt idx="16">
                  <c:v>42760</c:v>
                </c:pt>
                <c:pt idx="17">
                  <c:v>42761</c:v>
                </c:pt>
                <c:pt idx="18">
                  <c:v>42762</c:v>
                </c:pt>
                <c:pt idx="19">
                  <c:v>42766</c:v>
                </c:pt>
                <c:pt idx="20">
                  <c:v>42767</c:v>
                </c:pt>
                <c:pt idx="21">
                  <c:v>42768</c:v>
                </c:pt>
                <c:pt idx="22">
                  <c:v>42769</c:v>
                </c:pt>
                <c:pt idx="23">
                  <c:v>42772</c:v>
                </c:pt>
                <c:pt idx="24">
                  <c:v>42773</c:v>
                </c:pt>
                <c:pt idx="25">
                  <c:v>42774</c:v>
                </c:pt>
                <c:pt idx="26">
                  <c:v>42775</c:v>
                </c:pt>
                <c:pt idx="27">
                  <c:v>42776</c:v>
                </c:pt>
                <c:pt idx="28">
                  <c:v>42779</c:v>
                </c:pt>
                <c:pt idx="29">
                  <c:v>42780</c:v>
                </c:pt>
                <c:pt idx="30">
                  <c:v>42781</c:v>
                </c:pt>
                <c:pt idx="31">
                  <c:v>42782</c:v>
                </c:pt>
                <c:pt idx="32">
                  <c:v>42783</c:v>
                </c:pt>
                <c:pt idx="33">
                  <c:v>42786</c:v>
                </c:pt>
                <c:pt idx="34">
                  <c:v>42787</c:v>
                </c:pt>
                <c:pt idx="35">
                  <c:v>42788</c:v>
                </c:pt>
                <c:pt idx="36">
                  <c:v>42789</c:v>
                </c:pt>
                <c:pt idx="37">
                  <c:v>42790</c:v>
                </c:pt>
                <c:pt idx="38">
                  <c:v>42793</c:v>
                </c:pt>
                <c:pt idx="39">
                  <c:v>42794</c:v>
                </c:pt>
                <c:pt idx="40">
                  <c:v>42795</c:v>
                </c:pt>
                <c:pt idx="41">
                  <c:v>42796</c:v>
                </c:pt>
                <c:pt idx="42">
                  <c:v>42797</c:v>
                </c:pt>
                <c:pt idx="43">
                  <c:v>42800</c:v>
                </c:pt>
                <c:pt idx="44">
                  <c:v>42801</c:v>
                </c:pt>
                <c:pt idx="45">
                  <c:v>42802</c:v>
                </c:pt>
                <c:pt idx="46">
                  <c:v>42803</c:v>
                </c:pt>
                <c:pt idx="47">
                  <c:v>42804</c:v>
                </c:pt>
                <c:pt idx="48">
                  <c:v>42807</c:v>
                </c:pt>
                <c:pt idx="49">
                  <c:v>42808</c:v>
                </c:pt>
                <c:pt idx="50">
                  <c:v>42809</c:v>
                </c:pt>
                <c:pt idx="51">
                  <c:v>42810</c:v>
                </c:pt>
                <c:pt idx="52">
                  <c:v>42811</c:v>
                </c:pt>
                <c:pt idx="53">
                  <c:v>42814</c:v>
                </c:pt>
                <c:pt idx="54">
                  <c:v>42815</c:v>
                </c:pt>
                <c:pt idx="55">
                  <c:v>42816</c:v>
                </c:pt>
                <c:pt idx="56">
                  <c:v>42817</c:v>
                </c:pt>
                <c:pt idx="57">
                  <c:v>42818</c:v>
                </c:pt>
                <c:pt idx="58">
                  <c:v>42821</c:v>
                </c:pt>
                <c:pt idx="59">
                  <c:v>42822</c:v>
                </c:pt>
                <c:pt idx="60">
                  <c:v>42823</c:v>
                </c:pt>
                <c:pt idx="61">
                  <c:v>42824</c:v>
                </c:pt>
                <c:pt idx="62">
                  <c:v>42825</c:v>
                </c:pt>
                <c:pt idx="63">
                  <c:v>42828</c:v>
                </c:pt>
                <c:pt idx="64">
                  <c:v>42829</c:v>
                </c:pt>
                <c:pt idx="65">
                  <c:v>42830</c:v>
                </c:pt>
                <c:pt idx="66">
                  <c:v>42831</c:v>
                </c:pt>
                <c:pt idx="67">
                  <c:v>42832</c:v>
                </c:pt>
                <c:pt idx="68">
                  <c:v>42835</c:v>
                </c:pt>
                <c:pt idx="69">
                  <c:v>42836</c:v>
                </c:pt>
                <c:pt idx="70">
                  <c:v>42837</c:v>
                </c:pt>
                <c:pt idx="71">
                  <c:v>42838</c:v>
                </c:pt>
                <c:pt idx="72">
                  <c:v>42843</c:v>
                </c:pt>
                <c:pt idx="73">
                  <c:v>42844</c:v>
                </c:pt>
                <c:pt idx="74">
                  <c:v>42845</c:v>
                </c:pt>
                <c:pt idx="75">
                  <c:v>42846</c:v>
                </c:pt>
                <c:pt idx="76">
                  <c:v>42849</c:v>
                </c:pt>
                <c:pt idx="77">
                  <c:v>42850</c:v>
                </c:pt>
                <c:pt idx="78">
                  <c:v>42851</c:v>
                </c:pt>
                <c:pt idx="79">
                  <c:v>42852</c:v>
                </c:pt>
                <c:pt idx="80">
                  <c:v>42853</c:v>
                </c:pt>
                <c:pt idx="81">
                  <c:v>42857</c:v>
                </c:pt>
                <c:pt idx="82">
                  <c:v>42858</c:v>
                </c:pt>
                <c:pt idx="83">
                  <c:v>42859</c:v>
                </c:pt>
                <c:pt idx="84">
                  <c:v>42860</c:v>
                </c:pt>
                <c:pt idx="85">
                  <c:v>42863</c:v>
                </c:pt>
                <c:pt idx="86">
                  <c:v>42864</c:v>
                </c:pt>
                <c:pt idx="87">
                  <c:v>42866</c:v>
                </c:pt>
                <c:pt idx="88">
                  <c:v>42867</c:v>
                </c:pt>
                <c:pt idx="89">
                  <c:v>42870</c:v>
                </c:pt>
                <c:pt idx="90">
                  <c:v>42871</c:v>
                </c:pt>
                <c:pt idx="91">
                  <c:v>42872</c:v>
                </c:pt>
                <c:pt idx="92">
                  <c:v>42873</c:v>
                </c:pt>
                <c:pt idx="93">
                  <c:v>42874</c:v>
                </c:pt>
                <c:pt idx="94">
                  <c:v>42877</c:v>
                </c:pt>
                <c:pt idx="95">
                  <c:v>42878</c:v>
                </c:pt>
                <c:pt idx="96">
                  <c:v>42879</c:v>
                </c:pt>
                <c:pt idx="97">
                  <c:v>42880</c:v>
                </c:pt>
                <c:pt idx="98">
                  <c:v>42881</c:v>
                </c:pt>
                <c:pt idx="99">
                  <c:v>42885</c:v>
                </c:pt>
                <c:pt idx="100">
                  <c:v>42886</c:v>
                </c:pt>
                <c:pt idx="101">
                  <c:v>42887</c:v>
                </c:pt>
                <c:pt idx="102">
                  <c:v>42888</c:v>
                </c:pt>
                <c:pt idx="103">
                  <c:v>42891</c:v>
                </c:pt>
                <c:pt idx="104">
                  <c:v>42892</c:v>
                </c:pt>
                <c:pt idx="105">
                  <c:v>42893</c:v>
                </c:pt>
                <c:pt idx="106">
                  <c:v>42894</c:v>
                </c:pt>
                <c:pt idx="107">
                  <c:v>42895</c:v>
                </c:pt>
                <c:pt idx="108">
                  <c:v>42898</c:v>
                </c:pt>
                <c:pt idx="109">
                  <c:v>42899</c:v>
                </c:pt>
                <c:pt idx="110">
                  <c:v>42900</c:v>
                </c:pt>
                <c:pt idx="111">
                  <c:v>42901</c:v>
                </c:pt>
                <c:pt idx="112">
                  <c:v>42902</c:v>
                </c:pt>
                <c:pt idx="113">
                  <c:v>42905</c:v>
                </c:pt>
                <c:pt idx="114">
                  <c:v>42906</c:v>
                </c:pt>
                <c:pt idx="115">
                  <c:v>42907</c:v>
                </c:pt>
                <c:pt idx="116">
                  <c:v>42908</c:v>
                </c:pt>
                <c:pt idx="117">
                  <c:v>42909</c:v>
                </c:pt>
                <c:pt idx="118">
                  <c:v>42913</c:v>
                </c:pt>
                <c:pt idx="119">
                  <c:v>42914</c:v>
                </c:pt>
                <c:pt idx="120">
                  <c:v>42915</c:v>
                </c:pt>
                <c:pt idx="121">
                  <c:v>42916</c:v>
                </c:pt>
                <c:pt idx="122">
                  <c:v>42919</c:v>
                </c:pt>
                <c:pt idx="123">
                  <c:v>42920</c:v>
                </c:pt>
                <c:pt idx="124">
                  <c:v>42921</c:v>
                </c:pt>
                <c:pt idx="125">
                  <c:v>42922</c:v>
                </c:pt>
                <c:pt idx="126">
                  <c:v>42923</c:v>
                </c:pt>
                <c:pt idx="127">
                  <c:v>42926</c:v>
                </c:pt>
                <c:pt idx="128">
                  <c:v>42927</c:v>
                </c:pt>
                <c:pt idx="129">
                  <c:v>42928</c:v>
                </c:pt>
                <c:pt idx="130">
                  <c:v>42929</c:v>
                </c:pt>
                <c:pt idx="131">
                  <c:v>42930</c:v>
                </c:pt>
                <c:pt idx="132">
                  <c:v>42933</c:v>
                </c:pt>
                <c:pt idx="133">
                  <c:v>42934</c:v>
                </c:pt>
                <c:pt idx="134">
                  <c:v>42935</c:v>
                </c:pt>
                <c:pt idx="135">
                  <c:v>42936</c:v>
                </c:pt>
                <c:pt idx="136">
                  <c:v>42937</c:v>
                </c:pt>
                <c:pt idx="137">
                  <c:v>42940</c:v>
                </c:pt>
                <c:pt idx="138">
                  <c:v>42941</c:v>
                </c:pt>
                <c:pt idx="139">
                  <c:v>42942</c:v>
                </c:pt>
                <c:pt idx="140">
                  <c:v>42943</c:v>
                </c:pt>
                <c:pt idx="141">
                  <c:v>42944</c:v>
                </c:pt>
                <c:pt idx="142">
                  <c:v>42947</c:v>
                </c:pt>
                <c:pt idx="143">
                  <c:v>42948</c:v>
                </c:pt>
                <c:pt idx="144">
                  <c:v>42949</c:v>
                </c:pt>
                <c:pt idx="145">
                  <c:v>42950</c:v>
                </c:pt>
                <c:pt idx="146">
                  <c:v>42951</c:v>
                </c:pt>
                <c:pt idx="147">
                  <c:v>42954</c:v>
                </c:pt>
                <c:pt idx="148">
                  <c:v>42955</c:v>
                </c:pt>
                <c:pt idx="149">
                  <c:v>42957</c:v>
                </c:pt>
                <c:pt idx="150">
                  <c:v>42958</c:v>
                </c:pt>
                <c:pt idx="151">
                  <c:v>42961</c:v>
                </c:pt>
                <c:pt idx="152">
                  <c:v>42962</c:v>
                </c:pt>
                <c:pt idx="153">
                  <c:v>42963</c:v>
                </c:pt>
                <c:pt idx="154">
                  <c:v>42964</c:v>
                </c:pt>
                <c:pt idx="155">
                  <c:v>42965</c:v>
                </c:pt>
                <c:pt idx="156">
                  <c:v>42968</c:v>
                </c:pt>
                <c:pt idx="157">
                  <c:v>42969</c:v>
                </c:pt>
                <c:pt idx="158">
                  <c:v>42970</c:v>
                </c:pt>
                <c:pt idx="159">
                  <c:v>42971</c:v>
                </c:pt>
                <c:pt idx="160">
                  <c:v>42972</c:v>
                </c:pt>
                <c:pt idx="161">
                  <c:v>42976</c:v>
                </c:pt>
                <c:pt idx="162">
                  <c:v>42977</c:v>
                </c:pt>
                <c:pt idx="163">
                  <c:v>42978</c:v>
                </c:pt>
                <c:pt idx="164">
                  <c:v>42982</c:v>
                </c:pt>
                <c:pt idx="165">
                  <c:v>42983</c:v>
                </c:pt>
                <c:pt idx="166">
                  <c:v>42984</c:v>
                </c:pt>
                <c:pt idx="167">
                  <c:v>42985</c:v>
                </c:pt>
                <c:pt idx="168">
                  <c:v>42986</c:v>
                </c:pt>
                <c:pt idx="169">
                  <c:v>42989</c:v>
                </c:pt>
                <c:pt idx="170">
                  <c:v>42990</c:v>
                </c:pt>
                <c:pt idx="171">
                  <c:v>42991</c:v>
                </c:pt>
                <c:pt idx="172">
                  <c:v>42992</c:v>
                </c:pt>
                <c:pt idx="173">
                  <c:v>42993</c:v>
                </c:pt>
                <c:pt idx="174">
                  <c:v>42996</c:v>
                </c:pt>
                <c:pt idx="175">
                  <c:v>42997</c:v>
                </c:pt>
                <c:pt idx="176">
                  <c:v>42998</c:v>
                </c:pt>
                <c:pt idx="177">
                  <c:v>42999</c:v>
                </c:pt>
                <c:pt idx="178">
                  <c:v>43000</c:v>
                </c:pt>
                <c:pt idx="179">
                  <c:v>43003</c:v>
                </c:pt>
                <c:pt idx="180">
                  <c:v>43004</c:v>
                </c:pt>
                <c:pt idx="181">
                  <c:v>43005</c:v>
                </c:pt>
                <c:pt idx="182">
                  <c:v>43006</c:v>
                </c:pt>
                <c:pt idx="183">
                  <c:v>43007</c:v>
                </c:pt>
                <c:pt idx="184">
                  <c:v>43010</c:v>
                </c:pt>
                <c:pt idx="185">
                  <c:v>43011</c:v>
                </c:pt>
                <c:pt idx="186">
                  <c:v>43012</c:v>
                </c:pt>
                <c:pt idx="187">
                  <c:v>43013</c:v>
                </c:pt>
                <c:pt idx="188">
                  <c:v>43014</c:v>
                </c:pt>
                <c:pt idx="189">
                  <c:v>43017</c:v>
                </c:pt>
                <c:pt idx="190">
                  <c:v>43018</c:v>
                </c:pt>
                <c:pt idx="191">
                  <c:v>43019</c:v>
                </c:pt>
                <c:pt idx="192">
                  <c:v>43020</c:v>
                </c:pt>
                <c:pt idx="193">
                  <c:v>43021</c:v>
                </c:pt>
                <c:pt idx="194">
                  <c:v>43024</c:v>
                </c:pt>
                <c:pt idx="195">
                  <c:v>43025</c:v>
                </c:pt>
                <c:pt idx="196">
                  <c:v>43027</c:v>
                </c:pt>
                <c:pt idx="197">
                  <c:v>43028</c:v>
                </c:pt>
                <c:pt idx="198">
                  <c:v>43031</c:v>
                </c:pt>
                <c:pt idx="199">
                  <c:v>43032</c:v>
                </c:pt>
                <c:pt idx="200">
                  <c:v>43033</c:v>
                </c:pt>
                <c:pt idx="201">
                  <c:v>43034</c:v>
                </c:pt>
                <c:pt idx="202">
                  <c:v>43035</c:v>
                </c:pt>
                <c:pt idx="203">
                  <c:v>43038</c:v>
                </c:pt>
                <c:pt idx="204">
                  <c:v>43039</c:v>
                </c:pt>
                <c:pt idx="205">
                  <c:v>43040</c:v>
                </c:pt>
                <c:pt idx="206">
                  <c:v>43041</c:v>
                </c:pt>
                <c:pt idx="207">
                  <c:v>43042</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43062</c:v>
                </c:pt>
                <c:pt idx="222">
                  <c:v>43063</c:v>
                </c:pt>
                <c:pt idx="223">
                  <c:v>43066</c:v>
                </c:pt>
                <c:pt idx="224">
                  <c:v>43067</c:v>
                </c:pt>
                <c:pt idx="225">
                  <c:v>43068</c:v>
                </c:pt>
                <c:pt idx="226">
                  <c:v>43069</c:v>
                </c:pt>
                <c:pt idx="227">
                  <c:v>43070</c:v>
                </c:pt>
                <c:pt idx="228">
                  <c:v>43073</c:v>
                </c:pt>
                <c:pt idx="229">
                  <c:v>43074</c:v>
                </c:pt>
                <c:pt idx="230">
                  <c:v>43075</c:v>
                </c:pt>
                <c:pt idx="231">
                  <c:v>43076</c:v>
                </c:pt>
                <c:pt idx="232">
                  <c:v>43077</c:v>
                </c:pt>
                <c:pt idx="233">
                  <c:v>43080</c:v>
                </c:pt>
                <c:pt idx="234">
                  <c:v>43081</c:v>
                </c:pt>
                <c:pt idx="235">
                  <c:v>43082</c:v>
                </c:pt>
                <c:pt idx="236">
                  <c:v>43083</c:v>
                </c:pt>
                <c:pt idx="237">
                  <c:v>43084</c:v>
                </c:pt>
                <c:pt idx="238">
                  <c:v>43087</c:v>
                </c:pt>
                <c:pt idx="239">
                  <c:v>43088</c:v>
                </c:pt>
                <c:pt idx="240">
                  <c:v>43089</c:v>
                </c:pt>
                <c:pt idx="241">
                  <c:v>43090</c:v>
                </c:pt>
                <c:pt idx="242">
                  <c:v>43091</c:v>
                </c:pt>
                <c:pt idx="243">
                  <c:v>43096</c:v>
                </c:pt>
                <c:pt idx="244">
                  <c:v>43097</c:v>
                </c:pt>
                <c:pt idx="245">
                  <c:v>43098</c:v>
                </c:pt>
                <c:pt idx="246">
                  <c:v>43102</c:v>
                </c:pt>
                <c:pt idx="247">
                  <c:v>43103</c:v>
                </c:pt>
                <c:pt idx="248">
                  <c:v>43104</c:v>
                </c:pt>
                <c:pt idx="249">
                  <c:v>43105</c:v>
                </c:pt>
                <c:pt idx="250">
                  <c:v>43108</c:v>
                </c:pt>
                <c:pt idx="251">
                  <c:v>43109</c:v>
                </c:pt>
                <c:pt idx="252">
                  <c:v>43110</c:v>
                </c:pt>
                <c:pt idx="253">
                  <c:v>43111</c:v>
                </c:pt>
                <c:pt idx="254">
                  <c:v>43112</c:v>
                </c:pt>
                <c:pt idx="255">
                  <c:v>43115</c:v>
                </c:pt>
                <c:pt idx="256">
                  <c:v>43116</c:v>
                </c:pt>
                <c:pt idx="257">
                  <c:v>43117</c:v>
                </c:pt>
                <c:pt idx="258">
                  <c:v>43118</c:v>
                </c:pt>
                <c:pt idx="259">
                  <c:v>43119</c:v>
                </c:pt>
                <c:pt idx="260">
                  <c:v>43122</c:v>
                </c:pt>
                <c:pt idx="261">
                  <c:v>43123</c:v>
                </c:pt>
                <c:pt idx="262">
                  <c:v>43124</c:v>
                </c:pt>
                <c:pt idx="263">
                  <c:v>43125</c:v>
                </c:pt>
                <c:pt idx="264">
                  <c:v>43126</c:v>
                </c:pt>
                <c:pt idx="265">
                  <c:v>43129</c:v>
                </c:pt>
                <c:pt idx="266">
                  <c:v>43130</c:v>
                </c:pt>
                <c:pt idx="267">
                  <c:v>43131</c:v>
                </c:pt>
                <c:pt idx="268">
                  <c:v>43132</c:v>
                </c:pt>
                <c:pt idx="269">
                  <c:v>43133</c:v>
                </c:pt>
                <c:pt idx="270">
                  <c:v>43136</c:v>
                </c:pt>
                <c:pt idx="271">
                  <c:v>43137</c:v>
                </c:pt>
                <c:pt idx="272">
                  <c:v>43138</c:v>
                </c:pt>
                <c:pt idx="273">
                  <c:v>43139</c:v>
                </c:pt>
                <c:pt idx="274">
                  <c:v>43140</c:v>
                </c:pt>
                <c:pt idx="275">
                  <c:v>43143</c:v>
                </c:pt>
                <c:pt idx="276">
                  <c:v>43144</c:v>
                </c:pt>
                <c:pt idx="277">
                  <c:v>43145</c:v>
                </c:pt>
                <c:pt idx="278">
                  <c:v>43146</c:v>
                </c:pt>
                <c:pt idx="279">
                  <c:v>43150</c:v>
                </c:pt>
                <c:pt idx="280">
                  <c:v>43151</c:v>
                </c:pt>
                <c:pt idx="281">
                  <c:v>43152</c:v>
                </c:pt>
                <c:pt idx="282">
                  <c:v>43153</c:v>
                </c:pt>
                <c:pt idx="283">
                  <c:v>43154</c:v>
                </c:pt>
                <c:pt idx="284">
                  <c:v>43157</c:v>
                </c:pt>
                <c:pt idx="285">
                  <c:v>43158</c:v>
                </c:pt>
                <c:pt idx="286">
                  <c:v>43159</c:v>
                </c:pt>
                <c:pt idx="287">
                  <c:v>43160</c:v>
                </c:pt>
                <c:pt idx="288">
                  <c:v>43161</c:v>
                </c:pt>
                <c:pt idx="289">
                  <c:v>43164</c:v>
                </c:pt>
                <c:pt idx="290">
                  <c:v>43165</c:v>
                </c:pt>
                <c:pt idx="291">
                  <c:v>43166</c:v>
                </c:pt>
                <c:pt idx="292">
                  <c:v>43167</c:v>
                </c:pt>
                <c:pt idx="293">
                  <c:v>43168</c:v>
                </c:pt>
                <c:pt idx="294">
                  <c:v>43171</c:v>
                </c:pt>
                <c:pt idx="295">
                  <c:v>43172</c:v>
                </c:pt>
                <c:pt idx="296">
                  <c:v>43173</c:v>
                </c:pt>
                <c:pt idx="297">
                  <c:v>43174</c:v>
                </c:pt>
                <c:pt idx="298">
                  <c:v>43175</c:v>
                </c:pt>
                <c:pt idx="299">
                  <c:v>43178</c:v>
                </c:pt>
                <c:pt idx="300">
                  <c:v>43179</c:v>
                </c:pt>
                <c:pt idx="301">
                  <c:v>43180</c:v>
                </c:pt>
                <c:pt idx="302">
                  <c:v>43181</c:v>
                </c:pt>
                <c:pt idx="303">
                  <c:v>43182</c:v>
                </c:pt>
                <c:pt idx="304">
                  <c:v>43185</c:v>
                </c:pt>
                <c:pt idx="305">
                  <c:v>43186</c:v>
                </c:pt>
                <c:pt idx="306">
                  <c:v>43187</c:v>
                </c:pt>
                <c:pt idx="307">
                  <c:v>43188</c:v>
                </c:pt>
                <c:pt idx="308">
                  <c:v>43193</c:v>
                </c:pt>
                <c:pt idx="309">
                  <c:v>43194</c:v>
                </c:pt>
                <c:pt idx="310">
                  <c:v>43195</c:v>
                </c:pt>
                <c:pt idx="311">
                  <c:v>43196</c:v>
                </c:pt>
                <c:pt idx="312">
                  <c:v>43199</c:v>
                </c:pt>
                <c:pt idx="313">
                  <c:v>43200</c:v>
                </c:pt>
                <c:pt idx="314">
                  <c:v>43201</c:v>
                </c:pt>
                <c:pt idx="315">
                  <c:v>43202</c:v>
                </c:pt>
                <c:pt idx="316">
                  <c:v>43203</c:v>
                </c:pt>
                <c:pt idx="317">
                  <c:v>43206</c:v>
                </c:pt>
                <c:pt idx="318">
                  <c:v>43207</c:v>
                </c:pt>
                <c:pt idx="319">
                  <c:v>43208</c:v>
                </c:pt>
                <c:pt idx="320">
                  <c:v>43209</c:v>
                </c:pt>
                <c:pt idx="321">
                  <c:v>43210</c:v>
                </c:pt>
                <c:pt idx="322">
                  <c:v>43213</c:v>
                </c:pt>
                <c:pt idx="323">
                  <c:v>43214</c:v>
                </c:pt>
                <c:pt idx="324">
                  <c:v>43215</c:v>
                </c:pt>
                <c:pt idx="325">
                  <c:v>43216</c:v>
                </c:pt>
                <c:pt idx="326">
                  <c:v>43217</c:v>
                </c:pt>
                <c:pt idx="327">
                  <c:v>43220</c:v>
                </c:pt>
                <c:pt idx="328">
                  <c:v>43222</c:v>
                </c:pt>
                <c:pt idx="329">
                  <c:v>43223</c:v>
                </c:pt>
                <c:pt idx="330">
                  <c:v>43224</c:v>
                </c:pt>
                <c:pt idx="331">
                  <c:v>43228</c:v>
                </c:pt>
                <c:pt idx="332">
                  <c:v>43229</c:v>
                </c:pt>
                <c:pt idx="333">
                  <c:v>43230</c:v>
                </c:pt>
                <c:pt idx="334">
                  <c:v>43231</c:v>
                </c:pt>
                <c:pt idx="335">
                  <c:v>43234</c:v>
                </c:pt>
                <c:pt idx="336">
                  <c:v>43235</c:v>
                </c:pt>
                <c:pt idx="337">
                  <c:v>43236</c:v>
                </c:pt>
                <c:pt idx="338">
                  <c:v>43237</c:v>
                </c:pt>
                <c:pt idx="339">
                  <c:v>43238</c:v>
                </c:pt>
                <c:pt idx="340">
                  <c:v>43241</c:v>
                </c:pt>
                <c:pt idx="341">
                  <c:v>43242</c:v>
                </c:pt>
                <c:pt idx="342">
                  <c:v>43243</c:v>
                </c:pt>
                <c:pt idx="343">
                  <c:v>43244</c:v>
                </c:pt>
                <c:pt idx="344">
                  <c:v>43245</c:v>
                </c:pt>
                <c:pt idx="345">
                  <c:v>43250</c:v>
                </c:pt>
                <c:pt idx="346">
                  <c:v>43251</c:v>
                </c:pt>
                <c:pt idx="347">
                  <c:v>43252</c:v>
                </c:pt>
                <c:pt idx="348">
                  <c:v>43255</c:v>
                </c:pt>
                <c:pt idx="349">
                  <c:v>43256</c:v>
                </c:pt>
                <c:pt idx="350">
                  <c:v>43257</c:v>
                </c:pt>
                <c:pt idx="351">
                  <c:v>43258</c:v>
                </c:pt>
                <c:pt idx="352">
                  <c:v>43259</c:v>
                </c:pt>
                <c:pt idx="353">
                  <c:v>43262</c:v>
                </c:pt>
                <c:pt idx="354">
                  <c:v>43263</c:v>
                </c:pt>
                <c:pt idx="355">
                  <c:v>43264</c:v>
                </c:pt>
                <c:pt idx="356">
                  <c:v>43265</c:v>
                </c:pt>
                <c:pt idx="357">
                  <c:v>43269</c:v>
                </c:pt>
                <c:pt idx="358">
                  <c:v>43270</c:v>
                </c:pt>
                <c:pt idx="359">
                  <c:v>43271</c:v>
                </c:pt>
                <c:pt idx="360">
                  <c:v>43272</c:v>
                </c:pt>
                <c:pt idx="361">
                  <c:v>43273</c:v>
                </c:pt>
                <c:pt idx="362">
                  <c:v>43276</c:v>
                </c:pt>
                <c:pt idx="363">
                  <c:v>43277</c:v>
                </c:pt>
                <c:pt idx="364">
                  <c:v>43278</c:v>
                </c:pt>
                <c:pt idx="365">
                  <c:v>43279</c:v>
                </c:pt>
                <c:pt idx="366">
                  <c:v>43280</c:v>
                </c:pt>
                <c:pt idx="367">
                  <c:v>43283</c:v>
                </c:pt>
                <c:pt idx="368">
                  <c:v>43284</c:v>
                </c:pt>
                <c:pt idx="369">
                  <c:v>43285</c:v>
                </c:pt>
                <c:pt idx="370">
                  <c:v>43286</c:v>
                </c:pt>
                <c:pt idx="371">
                  <c:v>43287</c:v>
                </c:pt>
                <c:pt idx="372">
                  <c:v>43290</c:v>
                </c:pt>
                <c:pt idx="373">
                  <c:v>43291</c:v>
                </c:pt>
                <c:pt idx="374">
                  <c:v>43292</c:v>
                </c:pt>
                <c:pt idx="375">
                  <c:v>43293</c:v>
                </c:pt>
                <c:pt idx="376">
                  <c:v>43294</c:v>
                </c:pt>
                <c:pt idx="377">
                  <c:v>43297</c:v>
                </c:pt>
                <c:pt idx="378">
                  <c:v>43298</c:v>
                </c:pt>
                <c:pt idx="379">
                  <c:v>43299</c:v>
                </c:pt>
                <c:pt idx="380">
                  <c:v>43300</c:v>
                </c:pt>
                <c:pt idx="381">
                  <c:v>43301</c:v>
                </c:pt>
                <c:pt idx="382">
                  <c:v>43304</c:v>
                </c:pt>
                <c:pt idx="383">
                  <c:v>43305</c:v>
                </c:pt>
                <c:pt idx="384">
                  <c:v>43306</c:v>
                </c:pt>
                <c:pt idx="385">
                  <c:v>43307</c:v>
                </c:pt>
                <c:pt idx="386">
                  <c:v>43308</c:v>
                </c:pt>
                <c:pt idx="387">
                  <c:v>43311</c:v>
                </c:pt>
                <c:pt idx="388">
                  <c:v>43312</c:v>
                </c:pt>
                <c:pt idx="389">
                  <c:v>43313</c:v>
                </c:pt>
                <c:pt idx="390">
                  <c:v>43314</c:v>
                </c:pt>
                <c:pt idx="391">
                  <c:v>43315</c:v>
                </c:pt>
                <c:pt idx="392">
                  <c:v>43318</c:v>
                </c:pt>
                <c:pt idx="393">
                  <c:v>43319</c:v>
                </c:pt>
                <c:pt idx="394">
                  <c:v>43320</c:v>
                </c:pt>
                <c:pt idx="395">
                  <c:v>43322</c:v>
                </c:pt>
                <c:pt idx="396">
                  <c:v>43325</c:v>
                </c:pt>
                <c:pt idx="397">
                  <c:v>43326</c:v>
                </c:pt>
                <c:pt idx="398">
                  <c:v>43327</c:v>
                </c:pt>
                <c:pt idx="399">
                  <c:v>43328</c:v>
                </c:pt>
                <c:pt idx="400">
                  <c:v>43329</c:v>
                </c:pt>
                <c:pt idx="401">
                  <c:v>43332</c:v>
                </c:pt>
                <c:pt idx="402">
                  <c:v>43333</c:v>
                </c:pt>
                <c:pt idx="403">
                  <c:v>43335</c:v>
                </c:pt>
                <c:pt idx="404">
                  <c:v>43336</c:v>
                </c:pt>
                <c:pt idx="405">
                  <c:v>43340</c:v>
                </c:pt>
                <c:pt idx="406">
                  <c:v>43341</c:v>
                </c:pt>
                <c:pt idx="407">
                  <c:v>43342</c:v>
                </c:pt>
                <c:pt idx="408">
                  <c:v>43343</c:v>
                </c:pt>
                <c:pt idx="409">
                  <c:v>43346</c:v>
                </c:pt>
                <c:pt idx="410">
                  <c:v>43347</c:v>
                </c:pt>
                <c:pt idx="411">
                  <c:v>43348</c:v>
                </c:pt>
                <c:pt idx="412">
                  <c:v>43349</c:v>
                </c:pt>
                <c:pt idx="413">
                  <c:v>43350</c:v>
                </c:pt>
                <c:pt idx="414">
                  <c:v>43353</c:v>
                </c:pt>
                <c:pt idx="415">
                  <c:v>43354</c:v>
                </c:pt>
                <c:pt idx="416">
                  <c:v>43355</c:v>
                </c:pt>
                <c:pt idx="417">
                  <c:v>43356</c:v>
                </c:pt>
                <c:pt idx="418">
                  <c:v>43357</c:v>
                </c:pt>
                <c:pt idx="419">
                  <c:v>43360</c:v>
                </c:pt>
                <c:pt idx="420">
                  <c:v>43361</c:v>
                </c:pt>
                <c:pt idx="421">
                  <c:v>43362</c:v>
                </c:pt>
                <c:pt idx="422">
                  <c:v>43363</c:v>
                </c:pt>
                <c:pt idx="423">
                  <c:v>43364</c:v>
                </c:pt>
                <c:pt idx="424">
                  <c:v>43367</c:v>
                </c:pt>
                <c:pt idx="425">
                  <c:v>43368</c:v>
                </c:pt>
                <c:pt idx="426">
                  <c:v>43369</c:v>
                </c:pt>
                <c:pt idx="427">
                  <c:v>43370</c:v>
                </c:pt>
                <c:pt idx="428">
                  <c:v>43371</c:v>
                </c:pt>
                <c:pt idx="429">
                  <c:v>43374</c:v>
                </c:pt>
                <c:pt idx="430">
                  <c:v>43375</c:v>
                </c:pt>
                <c:pt idx="431">
                  <c:v>43376</c:v>
                </c:pt>
                <c:pt idx="432">
                  <c:v>43377</c:v>
                </c:pt>
                <c:pt idx="433">
                  <c:v>43378</c:v>
                </c:pt>
                <c:pt idx="434">
                  <c:v>43381</c:v>
                </c:pt>
                <c:pt idx="435">
                  <c:v>43382</c:v>
                </c:pt>
                <c:pt idx="436">
                  <c:v>43383</c:v>
                </c:pt>
                <c:pt idx="437">
                  <c:v>43384</c:v>
                </c:pt>
                <c:pt idx="438">
                  <c:v>43385</c:v>
                </c:pt>
                <c:pt idx="439">
                  <c:v>43388</c:v>
                </c:pt>
                <c:pt idx="440">
                  <c:v>43389</c:v>
                </c:pt>
                <c:pt idx="441">
                  <c:v>43390</c:v>
                </c:pt>
                <c:pt idx="442">
                  <c:v>43391</c:v>
                </c:pt>
                <c:pt idx="443">
                  <c:v>43392</c:v>
                </c:pt>
                <c:pt idx="444">
                  <c:v>43395</c:v>
                </c:pt>
                <c:pt idx="445">
                  <c:v>43396</c:v>
                </c:pt>
                <c:pt idx="446">
                  <c:v>43397</c:v>
                </c:pt>
                <c:pt idx="447">
                  <c:v>43398</c:v>
                </c:pt>
                <c:pt idx="448">
                  <c:v>43399</c:v>
                </c:pt>
                <c:pt idx="449">
                  <c:v>43402</c:v>
                </c:pt>
                <c:pt idx="450">
                  <c:v>43403</c:v>
                </c:pt>
                <c:pt idx="451">
                  <c:v>43404</c:v>
                </c:pt>
                <c:pt idx="452">
                  <c:v>43405</c:v>
                </c:pt>
                <c:pt idx="453">
                  <c:v>43406</c:v>
                </c:pt>
                <c:pt idx="454">
                  <c:v>43409</c:v>
                </c:pt>
                <c:pt idx="455">
                  <c:v>43411</c:v>
                </c:pt>
                <c:pt idx="456">
                  <c:v>43412</c:v>
                </c:pt>
                <c:pt idx="457">
                  <c:v>43413</c:v>
                </c:pt>
                <c:pt idx="458">
                  <c:v>43416</c:v>
                </c:pt>
                <c:pt idx="459">
                  <c:v>43417</c:v>
                </c:pt>
                <c:pt idx="460">
                  <c:v>43418</c:v>
                </c:pt>
                <c:pt idx="461">
                  <c:v>43419</c:v>
                </c:pt>
                <c:pt idx="462">
                  <c:v>43420</c:v>
                </c:pt>
                <c:pt idx="463">
                  <c:v>43423</c:v>
                </c:pt>
                <c:pt idx="464">
                  <c:v>43424</c:v>
                </c:pt>
                <c:pt idx="465">
                  <c:v>43425</c:v>
                </c:pt>
                <c:pt idx="466">
                  <c:v>43426</c:v>
                </c:pt>
                <c:pt idx="467">
                  <c:v>43427</c:v>
                </c:pt>
                <c:pt idx="468">
                  <c:v>43430</c:v>
                </c:pt>
                <c:pt idx="469">
                  <c:v>43431</c:v>
                </c:pt>
                <c:pt idx="470">
                  <c:v>43432</c:v>
                </c:pt>
                <c:pt idx="471">
                  <c:v>43433</c:v>
                </c:pt>
                <c:pt idx="472">
                  <c:v>43434</c:v>
                </c:pt>
                <c:pt idx="473">
                  <c:v>43437</c:v>
                </c:pt>
                <c:pt idx="474">
                  <c:v>43438</c:v>
                </c:pt>
                <c:pt idx="475">
                  <c:v>43439</c:v>
                </c:pt>
                <c:pt idx="476">
                  <c:v>43440</c:v>
                </c:pt>
                <c:pt idx="477">
                  <c:v>43441</c:v>
                </c:pt>
                <c:pt idx="478">
                  <c:v>43444</c:v>
                </c:pt>
                <c:pt idx="479">
                  <c:v>43445</c:v>
                </c:pt>
                <c:pt idx="480">
                  <c:v>43446</c:v>
                </c:pt>
                <c:pt idx="481">
                  <c:v>43447</c:v>
                </c:pt>
                <c:pt idx="482">
                  <c:v>43448</c:v>
                </c:pt>
                <c:pt idx="483">
                  <c:v>43451</c:v>
                </c:pt>
                <c:pt idx="484">
                  <c:v>43452</c:v>
                </c:pt>
                <c:pt idx="485">
                  <c:v>43453</c:v>
                </c:pt>
                <c:pt idx="486">
                  <c:v>43454</c:v>
                </c:pt>
                <c:pt idx="487">
                  <c:v>43455</c:v>
                </c:pt>
                <c:pt idx="488">
                  <c:v>43458</c:v>
                </c:pt>
                <c:pt idx="489">
                  <c:v>43461</c:v>
                </c:pt>
                <c:pt idx="490">
                  <c:v>43462</c:v>
                </c:pt>
                <c:pt idx="491">
                  <c:v>43465</c:v>
                </c:pt>
                <c:pt idx="492">
                  <c:v>43467</c:v>
                </c:pt>
                <c:pt idx="493">
                  <c:v>43468</c:v>
                </c:pt>
                <c:pt idx="494">
                  <c:v>43469</c:v>
                </c:pt>
                <c:pt idx="495">
                  <c:v>43472</c:v>
                </c:pt>
                <c:pt idx="496">
                  <c:v>43473</c:v>
                </c:pt>
                <c:pt idx="497">
                  <c:v>43474</c:v>
                </c:pt>
                <c:pt idx="498">
                  <c:v>43475</c:v>
                </c:pt>
                <c:pt idx="499">
                  <c:v>43476</c:v>
                </c:pt>
                <c:pt idx="500">
                  <c:v>43479</c:v>
                </c:pt>
                <c:pt idx="501">
                  <c:v>43480</c:v>
                </c:pt>
                <c:pt idx="502">
                  <c:v>43481</c:v>
                </c:pt>
                <c:pt idx="503">
                  <c:v>43482</c:v>
                </c:pt>
                <c:pt idx="504">
                  <c:v>43483</c:v>
                </c:pt>
                <c:pt idx="505">
                  <c:v>43486</c:v>
                </c:pt>
                <c:pt idx="506">
                  <c:v>43487</c:v>
                </c:pt>
                <c:pt idx="507">
                  <c:v>43488</c:v>
                </c:pt>
                <c:pt idx="508">
                  <c:v>43489</c:v>
                </c:pt>
                <c:pt idx="509">
                  <c:v>43490</c:v>
                </c:pt>
                <c:pt idx="510">
                  <c:v>43493</c:v>
                </c:pt>
                <c:pt idx="511">
                  <c:v>43494</c:v>
                </c:pt>
                <c:pt idx="512">
                  <c:v>43495</c:v>
                </c:pt>
                <c:pt idx="513">
                  <c:v>43496</c:v>
                </c:pt>
                <c:pt idx="514">
                  <c:v>43497</c:v>
                </c:pt>
                <c:pt idx="515">
                  <c:v>43500</c:v>
                </c:pt>
                <c:pt idx="516">
                  <c:v>43503</c:v>
                </c:pt>
                <c:pt idx="517">
                  <c:v>43504</c:v>
                </c:pt>
                <c:pt idx="518">
                  <c:v>43507</c:v>
                </c:pt>
                <c:pt idx="519">
                  <c:v>43508</c:v>
                </c:pt>
                <c:pt idx="520">
                  <c:v>43509</c:v>
                </c:pt>
                <c:pt idx="521">
                  <c:v>43510</c:v>
                </c:pt>
                <c:pt idx="522">
                  <c:v>43511</c:v>
                </c:pt>
                <c:pt idx="523">
                  <c:v>43514</c:v>
                </c:pt>
                <c:pt idx="524">
                  <c:v>43515</c:v>
                </c:pt>
                <c:pt idx="525">
                  <c:v>43516</c:v>
                </c:pt>
                <c:pt idx="526">
                  <c:v>43517</c:v>
                </c:pt>
                <c:pt idx="527">
                  <c:v>43518</c:v>
                </c:pt>
                <c:pt idx="528">
                  <c:v>43521</c:v>
                </c:pt>
                <c:pt idx="529">
                  <c:v>43522</c:v>
                </c:pt>
                <c:pt idx="530">
                  <c:v>43523</c:v>
                </c:pt>
                <c:pt idx="531">
                  <c:v>43524</c:v>
                </c:pt>
                <c:pt idx="532">
                  <c:v>43525</c:v>
                </c:pt>
                <c:pt idx="533">
                  <c:v>43528</c:v>
                </c:pt>
                <c:pt idx="534">
                  <c:v>43529</c:v>
                </c:pt>
                <c:pt idx="535">
                  <c:v>43530</c:v>
                </c:pt>
                <c:pt idx="536">
                  <c:v>43531</c:v>
                </c:pt>
                <c:pt idx="537">
                  <c:v>43532</c:v>
                </c:pt>
                <c:pt idx="538">
                  <c:v>43535</c:v>
                </c:pt>
                <c:pt idx="539">
                  <c:v>43536</c:v>
                </c:pt>
                <c:pt idx="540">
                  <c:v>43537</c:v>
                </c:pt>
                <c:pt idx="541">
                  <c:v>43538</c:v>
                </c:pt>
                <c:pt idx="542">
                  <c:v>43539</c:v>
                </c:pt>
                <c:pt idx="543">
                  <c:v>43542</c:v>
                </c:pt>
                <c:pt idx="544">
                  <c:v>43543</c:v>
                </c:pt>
                <c:pt idx="545">
                  <c:v>43544</c:v>
                </c:pt>
                <c:pt idx="546">
                  <c:v>43545</c:v>
                </c:pt>
                <c:pt idx="547">
                  <c:v>43546</c:v>
                </c:pt>
                <c:pt idx="548">
                  <c:v>43549</c:v>
                </c:pt>
                <c:pt idx="549">
                  <c:v>43550</c:v>
                </c:pt>
                <c:pt idx="550">
                  <c:v>43551</c:v>
                </c:pt>
                <c:pt idx="551">
                  <c:v>43552</c:v>
                </c:pt>
                <c:pt idx="552">
                  <c:v>43553</c:v>
                </c:pt>
                <c:pt idx="553">
                  <c:v>43556</c:v>
                </c:pt>
                <c:pt idx="554">
                  <c:v>43557</c:v>
                </c:pt>
                <c:pt idx="555">
                  <c:v>43558</c:v>
                </c:pt>
                <c:pt idx="556">
                  <c:v>43559</c:v>
                </c:pt>
                <c:pt idx="557">
                  <c:v>43560</c:v>
                </c:pt>
                <c:pt idx="558">
                  <c:v>43563</c:v>
                </c:pt>
                <c:pt idx="559">
                  <c:v>43564</c:v>
                </c:pt>
                <c:pt idx="560">
                  <c:v>43565</c:v>
                </c:pt>
                <c:pt idx="561">
                  <c:v>43566</c:v>
                </c:pt>
                <c:pt idx="562">
                  <c:v>43567</c:v>
                </c:pt>
                <c:pt idx="563">
                  <c:v>43570</c:v>
                </c:pt>
                <c:pt idx="564">
                  <c:v>43571</c:v>
                </c:pt>
                <c:pt idx="565">
                  <c:v>43572</c:v>
                </c:pt>
                <c:pt idx="566">
                  <c:v>43573</c:v>
                </c:pt>
                <c:pt idx="567">
                  <c:v>43578</c:v>
                </c:pt>
                <c:pt idx="568">
                  <c:v>43579</c:v>
                </c:pt>
                <c:pt idx="569">
                  <c:v>43580</c:v>
                </c:pt>
                <c:pt idx="570">
                  <c:v>43581</c:v>
                </c:pt>
                <c:pt idx="571">
                  <c:v>43584</c:v>
                </c:pt>
                <c:pt idx="572">
                  <c:v>43585</c:v>
                </c:pt>
                <c:pt idx="573">
                  <c:v>43587</c:v>
                </c:pt>
                <c:pt idx="574">
                  <c:v>43588</c:v>
                </c:pt>
                <c:pt idx="575">
                  <c:v>43592</c:v>
                </c:pt>
                <c:pt idx="576">
                  <c:v>43593</c:v>
                </c:pt>
                <c:pt idx="577">
                  <c:v>43594</c:v>
                </c:pt>
                <c:pt idx="578">
                  <c:v>43595</c:v>
                </c:pt>
                <c:pt idx="579">
                  <c:v>43598</c:v>
                </c:pt>
                <c:pt idx="580">
                  <c:v>43599</c:v>
                </c:pt>
                <c:pt idx="581">
                  <c:v>43600</c:v>
                </c:pt>
                <c:pt idx="582">
                  <c:v>43601</c:v>
                </c:pt>
                <c:pt idx="583">
                  <c:v>43602</c:v>
                </c:pt>
                <c:pt idx="584">
                  <c:v>43606</c:v>
                </c:pt>
                <c:pt idx="585">
                  <c:v>43607</c:v>
                </c:pt>
                <c:pt idx="586">
                  <c:v>43608</c:v>
                </c:pt>
                <c:pt idx="587">
                  <c:v>43609</c:v>
                </c:pt>
                <c:pt idx="588">
                  <c:v>43613</c:v>
                </c:pt>
                <c:pt idx="589">
                  <c:v>43614</c:v>
                </c:pt>
                <c:pt idx="590">
                  <c:v>43615</c:v>
                </c:pt>
                <c:pt idx="591">
                  <c:v>43616</c:v>
                </c:pt>
                <c:pt idx="592">
                  <c:v>43619</c:v>
                </c:pt>
                <c:pt idx="593">
                  <c:v>43620</c:v>
                </c:pt>
                <c:pt idx="594">
                  <c:v>43622</c:v>
                </c:pt>
                <c:pt idx="595">
                  <c:v>43623</c:v>
                </c:pt>
                <c:pt idx="596">
                  <c:v>43626</c:v>
                </c:pt>
                <c:pt idx="597">
                  <c:v>43627</c:v>
                </c:pt>
                <c:pt idx="598">
                  <c:v>43628</c:v>
                </c:pt>
                <c:pt idx="599">
                  <c:v>43629</c:v>
                </c:pt>
                <c:pt idx="600">
                  <c:v>43630</c:v>
                </c:pt>
                <c:pt idx="601">
                  <c:v>43633</c:v>
                </c:pt>
                <c:pt idx="602">
                  <c:v>43634</c:v>
                </c:pt>
                <c:pt idx="603">
                  <c:v>43635</c:v>
                </c:pt>
                <c:pt idx="604">
                  <c:v>43636</c:v>
                </c:pt>
                <c:pt idx="605">
                  <c:v>43637</c:v>
                </c:pt>
                <c:pt idx="606">
                  <c:v>43640</c:v>
                </c:pt>
                <c:pt idx="607">
                  <c:v>43641</c:v>
                </c:pt>
                <c:pt idx="608">
                  <c:v>43642</c:v>
                </c:pt>
                <c:pt idx="609">
                  <c:v>43643</c:v>
                </c:pt>
                <c:pt idx="610">
                  <c:v>43644</c:v>
                </c:pt>
                <c:pt idx="611">
                  <c:v>43647</c:v>
                </c:pt>
                <c:pt idx="612">
                  <c:v>43648</c:v>
                </c:pt>
                <c:pt idx="613">
                  <c:v>43649</c:v>
                </c:pt>
                <c:pt idx="614">
                  <c:v>43650</c:v>
                </c:pt>
                <c:pt idx="615">
                  <c:v>43651</c:v>
                </c:pt>
                <c:pt idx="616">
                  <c:v>43654</c:v>
                </c:pt>
                <c:pt idx="617">
                  <c:v>43655</c:v>
                </c:pt>
                <c:pt idx="618">
                  <c:v>43656</c:v>
                </c:pt>
                <c:pt idx="619">
                  <c:v>43657</c:v>
                </c:pt>
                <c:pt idx="620">
                  <c:v>43658</c:v>
                </c:pt>
                <c:pt idx="621">
                  <c:v>43661</c:v>
                </c:pt>
                <c:pt idx="622">
                  <c:v>43662</c:v>
                </c:pt>
                <c:pt idx="623">
                  <c:v>43663</c:v>
                </c:pt>
                <c:pt idx="624">
                  <c:v>43664</c:v>
                </c:pt>
                <c:pt idx="625">
                  <c:v>43665</c:v>
                </c:pt>
                <c:pt idx="626">
                  <c:v>43668</c:v>
                </c:pt>
                <c:pt idx="627">
                  <c:v>43669</c:v>
                </c:pt>
                <c:pt idx="628">
                  <c:v>43670</c:v>
                </c:pt>
                <c:pt idx="629">
                  <c:v>43671</c:v>
                </c:pt>
                <c:pt idx="630">
                  <c:v>43672</c:v>
                </c:pt>
                <c:pt idx="631">
                  <c:v>43675</c:v>
                </c:pt>
                <c:pt idx="632">
                  <c:v>43676</c:v>
                </c:pt>
                <c:pt idx="633">
                  <c:v>43677</c:v>
                </c:pt>
                <c:pt idx="634">
                  <c:v>43678</c:v>
                </c:pt>
                <c:pt idx="635">
                  <c:v>43679</c:v>
                </c:pt>
                <c:pt idx="636">
                  <c:v>43682</c:v>
                </c:pt>
                <c:pt idx="637">
                  <c:v>43683</c:v>
                </c:pt>
              </c:numCache>
            </c:numRef>
          </c:cat>
          <c:val>
            <c:numRef>
              <c:f>Sheet5!$B$3:$B$640</c:f>
              <c:numCache>
                <c:formatCode>0.00</c:formatCode>
                <c:ptCount val="638"/>
                <c:pt idx="0">
                  <c:v>78.2</c:v>
                </c:pt>
                <c:pt idx="1">
                  <c:v>77.95</c:v>
                </c:pt>
                <c:pt idx="2">
                  <c:v>78.400000000000006</c:v>
                </c:pt>
                <c:pt idx="3">
                  <c:v>76.55</c:v>
                </c:pt>
                <c:pt idx="4">
                  <c:v>78</c:v>
                </c:pt>
                <c:pt idx="5">
                  <c:v>79.599999999999994</c:v>
                </c:pt>
                <c:pt idx="6">
                  <c:v>80.599999999999994</c:v>
                </c:pt>
                <c:pt idx="7">
                  <c:v>80.900000000000006</c:v>
                </c:pt>
                <c:pt idx="8">
                  <c:v>80.95</c:v>
                </c:pt>
                <c:pt idx="9">
                  <c:v>84</c:v>
                </c:pt>
                <c:pt idx="10">
                  <c:v>82.5</c:v>
                </c:pt>
                <c:pt idx="11">
                  <c:v>82</c:v>
                </c:pt>
                <c:pt idx="12">
                  <c:v>81.099999999999994</c:v>
                </c:pt>
                <c:pt idx="13">
                  <c:v>80.45</c:v>
                </c:pt>
                <c:pt idx="14">
                  <c:v>81.349999999999994</c:v>
                </c:pt>
                <c:pt idx="15">
                  <c:v>82.7</c:v>
                </c:pt>
                <c:pt idx="16">
                  <c:v>82.8</c:v>
                </c:pt>
                <c:pt idx="17">
                  <c:v>83.2</c:v>
                </c:pt>
                <c:pt idx="18">
                  <c:v>83.2</c:v>
                </c:pt>
                <c:pt idx="19">
                  <c:v>83.2</c:v>
                </c:pt>
                <c:pt idx="20">
                  <c:v>83.2</c:v>
                </c:pt>
                <c:pt idx="21">
                  <c:v>83.2</c:v>
                </c:pt>
                <c:pt idx="22">
                  <c:v>82.6</c:v>
                </c:pt>
                <c:pt idx="23">
                  <c:v>80.55</c:v>
                </c:pt>
                <c:pt idx="24">
                  <c:v>82.65</c:v>
                </c:pt>
                <c:pt idx="25">
                  <c:v>83.7</c:v>
                </c:pt>
                <c:pt idx="26">
                  <c:v>83.75</c:v>
                </c:pt>
                <c:pt idx="27">
                  <c:v>85.65</c:v>
                </c:pt>
                <c:pt idx="28">
                  <c:v>92.4</c:v>
                </c:pt>
                <c:pt idx="29">
                  <c:v>92.75</c:v>
                </c:pt>
                <c:pt idx="30">
                  <c:v>91.75</c:v>
                </c:pt>
                <c:pt idx="31">
                  <c:v>90.6</c:v>
                </c:pt>
                <c:pt idx="32">
                  <c:v>90.75</c:v>
                </c:pt>
                <c:pt idx="33">
                  <c:v>93.5</c:v>
                </c:pt>
                <c:pt idx="34">
                  <c:v>94.75</c:v>
                </c:pt>
                <c:pt idx="35">
                  <c:v>93.8</c:v>
                </c:pt>
                <c:pt idx="36">
                  <c:v>91.7</c:v>
                </c:pt>
                <c:pt idx="37">
                  <c:v>90.4</c:v>
                </c:pt>
                <c:pt idx="38">
                  <c:v>93.4</c:v>
                </c:pt>
                <c:pt idx="39">
                  <c:v>91.8</c:v>
                </c:pt>
                <c:pt idx="40">
                  <c:v>91.4</c:v>
                </c:pt>
                <c:pt idx="41">
                  <c:v>92.2</c:v>
                </c:pt>
                <c:pt idx="42">
                  <c:v>91.65</c:v>
                </c:pt>
                <c:pt idx="43">
                  <c:v>90.8</c:v>
                </c:pt>
                <c:pt idx="44">
                  <c:v>88.2</c:v>
                </c:pt>
                <c:pt idx="45">
                  <c:v>87.7</c:v>
                </c:pt>
                <c:pt idx="46">
                  <c:v>87.3</c:v>
                </c:pt>
                <c:pt idx="47">
                  <c:v>87.25</c:v>
                </c:pt>
                <c:pt idx="48">
                  <c:v>88.4</c:v>
                </c:pt>
                <c:pt idx="49">
                  <c:v>89</c:v>
                </c:pt>
                <c:pt idx="50">
                  <c:v>90</c:v>
                </c:pt>
                <c:pt idx="51">
                  <c:v>92.2</c:v>
                </c:pt>
                <c:pt idx="52">
                  <c:v>91.8</c:v>
                </c:pt>
                <c:pt idx="53">
                  <c:v>91.45</c:v>
                </c:pt>
                <c:pt idx="54">
                  <c:v>88.6</c:v>
                </c:pt>
                <c:pt idx="55">
                  <c:v>85</c:v>
                </c:pt>
                <c:pt idx="56">
                  <c:v>86.6</c:v>
                </c:pt>
                <c:pt idx="57">
                  <c:v>85.1</c:v>
                </c:pt>
                <c:pt idx="58">
                  <c:v>81.650000000000006</c:v>
                </c:pt>
                <c:pt idx="59">
                  <c:v>82.25</c:v>
                </c:pt>
                <c:pt idx="60">
                  <c:v>82.35</c:v>
                </c:pt>
                <c:pt idx="61">
                  <c:v>82.2</c:v>
                </c:pt>
                <c:pt idx="62">
                  <c:v>80.650000000000006</c:v>
                </c:pt>
                <c:pt idx="63">
                  <c:v>79.05</c:v>
                </c:pt>
                <c:pt idx="64">
                  <c:v>79.05</c:v>
                </c:pt>
                <c:pt idx="65">
                  <c:v>81.5</c:v>
                </c:pt>
                <c:pt idx="66">
                  <c:v>80.95</c:v>
                </c:pt>
                <c:pt idx="67">
                  <c:v>75.650000000000006</c:v>
                </c:pt>
                <c:pt idx="68">
                  <c:v>75.5</c:v>
                </c:pt>
                <c:pt idx="69">
                  <c:v>74.349999999999994</c:v>
                </c:pt>
                <c:pt idx="70">
                  <c:v>69.599999999999994</c:v>
                </c:pt>
                <c:pt idx="71">
                  <c:v>69</c:v>
                </c:pt>
                <c:pt idx="72">
                  <c:v>61.7</c:v>
                </c:pt>
                <c:pt idx="73">
                  <c:v>64.900000000000006</c:v>
                </c:pt>
                <c:pt idx="74">
                  <c:v>65.5</c:v>
                </c:pt>
                <c:pt idx="75">
                  <c:v>67.650000000000006</c:v>
                </c:pt>
                <c:pt idx="76">
                  <c:v>67.2</c:v>
                </c:pt>
                <c:pt idx="77">
                  <c:v>66</c:v>
                </c:pt>
                <c:pt idx="78">
                  <c:v>67.150000000000006</c:v>
                </c:pt>
                <c:pt idx="79">
                  <c:v>67.2</c:v>
                </c:pt>
                <c:pt idx="80">
                  <c:v>68.599999999999994</c:v>
                </c:pt>
                <c:pt idx="81">
                  <c:v>69.05</c:v>
                </c:pt>
                <c:pt idx="82">
                  <c:v>68.55</c:v>
                </c:pt>
                <c:pt idx="83">
                  <c:v>65.5</c:v>
                </c:pt>
                <c:pt idx="84">
                  <c:v>61.1</c:v>
                </c:pt>
                <c:pt idx="85">
                  <c:v>61</c:v>
                </c:pt>
                <c:pt idx="86">
                  <c:v>60.2</c:v>
                </c:pt>
                <c:pt idx="87">
                  <c:v>60.5</c:v>
                </c:pt>
                <c:pt idx="88">
                  <c:v>60.1</c:v>
                </c:pt>
                <c:pt idx="89">
                  <c:v>61.3</c:v>
                </c:pt>
                <c:pt idx="90">
                  <c:v>61.7</c:v>
                </c:pt>
                <c:pt idx="91">
                  <c:v>62.7</c:v>
                </c:pt>
                <c:pt idx="92">
                  <c:v>62.15</c:v>
                </c:pt>
                <c:pt idx="93">
                  <c:v>63.3</c:v>
                </c:pt>
                <c:pt idx="94">
                  <c:v>63.8</c:v>
                </c:pt>
                <c:pt idx="95">
                  <c:v>62.3</c:v>
                </c:pt>
                <c:pt idx="96">
                  <c:v>61.05</c:v>
                </c:pt>
                <c:pt idx="97">
                  <c:v>59.55</c:v>
                </c:pt>
                <c:pt idx="98">
                  <c:v>58.35</c:v>
                </c:pt>
                <c:pt idx="99">
                  <c:v>57.85</c:v>
                </c:pt>
                <c:pt idx="100">
                  <c:v>57.35</c:v>
                </c:pt>
                <c:pt idx="101">
                  <c:v>56.2</c:v>
                </c:pt>
                <c:pt idx="102">
                  <c:v>57.25</c:v>
                </c:pt>
                <c:pt idx="103">
                  <c:v>56.45</c:v>
                </c:pt>
                <c:pt idx="104">
                  <c:v>56.45</c:v>
                </c:pt>
                <c:pt idx="105">
                  <c:v>55.8</c:v>
                </c:pt>
                <c:pt idx="106">
                  <c:v>56</c:v>
                </c:pt>
                <c:pt idx="107">
                  <c:v>55</c:v>
                </c:pt>
                <c:pt idx="108">
                  <c:v>55.3</c:v>
                </c:pt>
                <c:pt idx="109">
                  <c:v>53.95</c:v>
                </c:pt>
                <c:pt idx="110">
                  <c:v>54.6</c:v>
                </c:pt>
                <c:pt idx="111">
                  <c:v>54.75</c:v>
                </c:pt>
                <c:pt idx="112">
                  <c:v>55.3</c:v>
                </c:pt>
                <c:pt idx="113">
                  <c:v>55.95</c:v>
                </c:pt>
                <c:pt idx="114">
                  <c:v>56.8</c:v>
                </c:pt>
                <c:pt idx="115">
                  <c:v>56.8</c:v>
                </c:pt>
                <c:pt idx="116">
                  <c:v>56.6</c:v>
                </c:pt>
                <c:pt idx="117">
                  <c:v>56.85</c:v>
                </c:pt>
                <c:pt idx="118">
                  <c:v>59.9</c:v>
                </c:pt>
                <c:pt idx="119">
                  <c:v>62.2</c:v>
                </c:pt>
                <c:pt idx="120">
                  <c:v>64</c:v>
                </c:pt>
                <c:pt idx="121">
                  <c:v>64.099999999999994</c:v>
                </c:pt>
                <c:pt idx="122">
                  <c:v>65</c:v>
                </c:pt>
                <c:pt idx="123">
                  <c:v>63.3</c:v>
                </c:pt>
                <c:pt idx="124">
                  <c:v>63.2</c:v>
                </c:pt>
                <c:pt idx="125">
                  <c:v>62.8</c:v>
                </c:pt>
                <c:pt idx="126">
                  <c:v>64.05</c:v>
                </c:pt>
                <c:pt idx="127">
                  <c:v>64.45</c:v>
                </c:pt>
                <c:pt idx="128">
                  <c:v>65.8</c:v>
                </c:pt>
                <c:pt idx="129">
                  <c:v>65.900000000000006</c:v>
                </c:pt>
                <c:pt idx="130">
                  <c:v>65.849999999999994</c:v>
                </c:pt>
                <c:pt idx="131">
                  <c:v>65.8</c:v>
                </c:pt>
                <c:pt idx="132">
                  <c:v>67.400000000000006</c:v>
                </c:pt>
                <c:pt idx="133">
                  <c:v>68.599999999999994</c:v>
                </c:pt>
                <c:pt idx="134">
                  <c:v>70.099999999999994</c:v>
                </c:pt>
                <c:pt idx="135">
                  <c:v>68.2</c:v>
                </c:pt>
                <c:pt idx="136">
                  <c:v>68.05</c:v>
                </c:pt>
                <c:pt idx="137">
                  <c:v>68.099999999999994</c:v>
                </c:pt>
                <c:pt idx="138">
                  <c:v>70.400000000000006</c:v>
                </c:pt>
                <c:pt idx="139">
                  <c:v>70.400000000000006</c:v>
                </c:pt>
                <c:pt idx="140">
                  <c:v>70.349999999999994</c:v>
                </c:pt>
                <c:pt idx="141">
                  <c:v>69.650000000000006</c:v>
                </c:pt>
                <c:pt idx="142">
                  <c:v>74</c:v>
                </c:pt>
                <c:pt idx="143">
                  <c:v>73.95</c:v>
                </c:pt>
                <c:pt idx="144">
                  <c:v>73.05</c:v>
                </c:pt>
                <c:pt idx="145">
                  <c:v>73.2</c:v>
                </c:pt>
                <c:pt idx="146">
                  <c:v>74.400000000000006</c:v>
                </c:pt>
                <c:pt idx="147">
                  <c:v>76.8</c:v>
                </c:pt>
                <c:pt idx="148">
                  <c:v>75.7</c:v>
                </c:pt>
                <c:pt idx="149">
                  <c:v>76.900000000000006</c:v>
                </c:pt>
                <c:pt idx="150">
                  <c:v>75.400000000000006</c:v>
                </c:pt>
                <c:pt idx="151">
                  <c:v>74.150000000000006</c:v>
                </c:pt>
                <c:pt idx="152">
                  <c:v>73</c:v>
                </c:pt>
                <c:pt idx="153">
                  <c:v>73.2</c:v>
                </c:pt>
                <c:pt idx="154">
                  <c:v>74.8</c:v>
                </c:pt>
                <c:pt idx="155">
                  <c:v>76</c:v>
                </c:pt>
                <c:pt idx="156">
                  <c:v>78.45</c:v>
                </c:pt>
                <c:pt idx="157">
                  <c:v>78.95</c:v>
                </c:pt>
                <c:pt idx="158">
                  <c:v>77.400000000000006</c:v>
                </c:pt>
                <c:pt idx="159">
                  <c:v>77.2</c:v>
                </c:pt>
                <c:pt idx="160">
                  <c:v>78.5</c:v>
                </c:pt>
                <c:pt idx="161">
                  <c:v>76.650000000000006</c:v>
                </c:pt>
                <c:pt idx="162">
                  <c:v>76.3</c:v>
                </c:pt>
                <c:pt idx="163">
                  <c:v>77.8</c:v>
                </c:pt>
                <c:pt idx="164">
                  <c:v>78.2</c:v>
                </c:pt>
                <c:pt idx="165">
                  <c:v>78.7</c:v>
                </c:pt>
                <c:pt idx="166">
                  <c:v>77.099999999999994</c:v>
                </c:pt>
                <c:pt idx="167">
                  <c:v>75.599999999999994</c:v>
                </c:pt>
                <c:pt idx="168">
                  <c:v>74.3</c:v>
                </c:pt>
                <c:pt idx="169">
                  <c:v>74.55</c:v>
                </c:pt>
                <c:pt idx="170">
                  <c:v>75.599999999999994</c:v>
                </c:pt>
                <c:pt idx="171">
                  <c:v>75.7</c:v>
                </c:pt>
                <c:pt idx="172">
                  <c:v>74.400000000000006</c:v>
                </c:pt>
                <c:pt idx="173">
                  <c:v>71.75</c:v>
                </c:pt>
                <c:pt idx="174">
                  <c:v>71.849999999999994</c:v>
                </c:pt>
                <c:pt idx="175">
                  <c:v>69.25</c:v>
                </c:pt>
                <c:pt idx="176">
                  <c:v>68.45</c:v>
                </c:pt>
                <c:pt idx="177">
                  <c:v>65.400000000000006</c:v>
                </c:pt>
                <c:pt idx="178">
                  <c:v>62.75</c:v>
                </c:pt>
                <c:pt idx="179">
                  <c:v>62.55</c:v>
                </c:pt>
                <c:pt idx="180">
                  <c:v>64.849999999999994</c:v>
                </c:pt>
                <c:pt idx="181">
                  <c:v>64.75</c:v>
                </c:pt>
                <c:pt idx="182">
                  <c:v>63.15</c:v>
                </c:pt>
                <c:pt idx="183">
                  <c:v>63</c:v>
                </c:pt>
                <c:pt idx="184">
                  <c:v>63</c:v>
                </c:pt>
                <c:pt idx="185">
                  <c:v>63</c:v>
                </c:pt>
                <c:pt idx="186">
                  <c:v>63</c:v>
                </c:pt>
                <c:pt idx="187">
                  <c:v>61.85</c:v>
                </c:pt>
                <c:pt idx="188">
                  <c:v>63</c:v>
                </c:pt>
                <c:pt idx="189">
                  <c:v>62.65</c:v>
                </c:pt>
                <c:pt idx="190">
                  <c:v>61.3</c:v>
                </c:pt>
                <c:pt idx="191">
                  <c:v>59.8</c:v>
                </c:pt>
                <c:pt idx="192">
                  <c:v>60.35</c:v>
                </c:pt>
                <c:pt idx="193">
                  <c:v>62.35</c:v>
                </c:pt>
                <c:pt idx="194">
                  <c:v>63.3</c:v>
                </c:pt>
                <c:pt idx="195">
                  <c:v>63.1</c:v>
                </c:pt>
                <c:pt idx="196">
                  <c:v>61.15</c:v>
                </c:pt>
                <c:pt idx="197">
                  <c:v>63.1</c:v>
                </c:pt>
                <c:pt idx="198">
                  <c:v>62.55</c:v>
                </c:pt>
                <c:pt idx="199">
                  <c:v>63.05</c:v>
                </c:pt>
                <c:pt idx="200">
                  <c:v>62.8</c:v>
                </c:pt>
                <c:pt idx="201">
                  <c:v>62.35</c:v>
                </c:pt>
                <c:pt idx="202">
                  <c:v>60.65</c:v>
                </c:pt>
                <c:pt idx="203">
                  <c:v>59.2</c:v>
                </c:pt>
                <c:pt idx="204">
                  <c:v>59.55</c:v>
                </c:pt>
                <c:pt idx="205">
                  <c:v>59.5</c:v>
                </c:pt>
                <c:pt idx="206">
                  <c:v>60.15</c:v>
                </c:pt>
                <c:pt idx="207">
                  <c:v>60.25</c:v>
                </c:pt>
                <c:pt idx="208">
                  <c:v>63.5</c:v>
                </c:pt>
                <c:pt idx="209">
                  <c:v>63.1</c:v>
                </c:pt>
                <c:pt idx="210">
                  <c:v>63.2</c:v>
                </c:pt>
                <c:pt idx="211">
                  <c:v>62.6</c:v>
                </c:pt>
                <c:pt idx="212">
                  <c:v>62.8</c:v>
                </c:pt>
                <c:pt idx="213">
                  <c:v>63.1</c:v>
                </c:pt>
                <c:pt idx="214">
                  <c:v>63.55</c:v>
                </c:pt>
                <c:pt idx="215">
                  <c:v>62.25</c:v>
                </c:pt>
                <c:pt idx="216">
                  <c:v>62.15</c:v>
                </c:pt>
                <c:pt idx="217">
                  <c:v>62.75</c:v>
                </c:pt>
                <c:pt idx="218">
                  <c:v>63.95</c:v>
                </c:pt>
                <c:pt idx="219">
                  <c:v>64.05</c:v>
                </c:pt>
                <c:pt idx="220">
                  <c:v>65.05</c:v>
                </c:pt>
                <c:pt idx="221">
                  <c:v>67.8</c:v>
                </c:pt>
                <c:pt idx="222">
                  <c:v>68.349999999999994</c:v>
                </c:pt>
                <c:pt idx="223">
                  <c:v>68.45</c:v>
                </c:pt>
                <c:pt idx="224">
                  <c:v>67.95</c:v>
                </c:pt>
                <c:pt idx="225">
                  <c:v>68.5</c:v>
                </c:pt>
                <c:pt idx="226">
                  <c:v>68.75</c:v>
                </c:pt>
                <c:pt idx="227">
                  <c:v>69.3</c:v>
                </c:pt>
                <c:pt idx="228">
                  <c:v>71.5</c:v>
                </c:pt>
                <c:pt idx="229">
                  <c:v>71.05</c:v>
                </c:pt>
                <c:pt idx="230">
                  <c:v>69.45</c:v>
                </c:pt>
                <c:pt idx="231">
                  <c:v>66.900000000000006</c:v>
                </c:pt>
                <c:pt idx="232">
                  <c:v>69.25</c:v>
                </c:pt>
                <c:pt idx="233">
                  <c:v>69.099999999999994</c:v>
                </c:pt>
                <c:pt idx="234">
                  <c:v>70.05</c:v>
                </c:pt>
                <c:pt idx="235">
                  <c:v>70.8</c:v>
                </c:pt>
                <c:pt idx="236">
                  <c:v>69.849999999999994</c:v>
                </c:pt>
                <c:pt idx="237">
                  <c:v>70.8</c:v>
                </c:pt>
                <c:pt idx="238">
                  <c:v>74.5</c:v>
                </c:pt>
                <c:pt idx="239">
                  <c:v>74</c:v>
                </c:pt>
                <c:pt idx="240">
                  <c:v>73.25</c:v>
                </c:pt>
                <c:pt idx="241">
                  <c:v>73.55</c:v>
                </c:pt>
                <c:pt idx="242">
                  <c:v>75.05</c:v>
                </c:pt>
                <c:pt idx="243">
                  <c:v>73</c:v>
                </c:pt>
                <c:pt idx="244">
                  <c:v>73.2</c:v>
                </c:pt>
                <c:pt idx="245">
                  <c:v>74</c:v>
                </c:pt>
                <c:pt idx="246">
                  <c:v>74.95</c:v>
                </c:pt>
                <c:pt idx="247">
                  <c:v>74.900000000000006</c:v>
                </c:pt>
                <c:pt idx="248">
                  <c:v>75.849999999999994</c:v>
                </c:pt>
                <c:pt idx="249">
                  <c:v>76.849999999999994</c:v>
                </c:pt>
                <c:pt idx="250">
                  <c:v>77.650000000000006</c:v>
                </c:pt>
                <c:pt idx="251">
                  <c:v>78.849999999999994</c:v>
                </c:pt>
                <c:pt idx="252">
                  <c:v>78.400000000000006</c:v>
                </c:pt>
                <c:pt idx="253">
                  <c:v>79.099999999999994</c:v>
                </c:pt>
                <c:pt idx="254">
                  <c:v>78.25</c:v>
                </c:pt>
                <c:pt idx="255">
                  <c:v>76.849999999999994</c:v>
                </c:pt>
                <c:pt idx="256">
                  <c:v>75.900000000000006</c:v>
                </c:pt>
                <c:pt idx="257">
                  <c:v>74.7</c:v>
                </c:pt>
                <c:pt idx="258">
                  <c:v>74.3</c:v>
                </c:pt>
                <c:pt idx="259">
                  <c:v>76.8</c:v>
                </c:pt>
                <c:pt idx="260">
                  <c:v>76.45</c:v>
                </c:pt>
                <c:pt idx="261">
                  <c:v>73.650000000000006</c:v>
                </c:pt>
                <c:pt idx="262">
                  <c:v>74.05</c:v>
                </c:pt>
                <c:pt idx="263">
                  <c:v>75.05</c:v>
                </c:pt>
                <c:pt idx="264">
                  <c:v>74.599999999999994</c:v>
                </c:pt>
                <c:pt idx="265">
                  <c:v>73.900000000000006</c:v>
                </c:pt>
                <c:pt idx="266">
                  <c:v>73.400000000000006</c:v>
                </c:pt>
                <c:pt idx="267">
                  <c:v>72.8</c:v>
                </c:pt>
                <c:pt idx="268">
                  <c:v>72.849999999999994</c:v>
                </c:pt>
                <c:pt idx="269">
                  <c:v>73.650000000000006</c:v>
                </c:pt>
                <c:pt idx="270">
                  <c:v>75.7</c:v>
                </c:pt>
                <c:pt idx="271">
                  <c:v>76.900000000000006</c:v>
                </c:pt>
                <c:pt idx="272">
                  <c:v>78.099999999999994</c:v>
                </c:pt>
                <c:pt idx="273">
                  <c:v>77.599999999999994</c:v>
                </c:pt>
                <c:pt idx="274">
                  <c:v>76.900000000000006</c:v>
                </c:pt>
                <c:pt idx="275">
                  <c:v>76.45</c:v>
                </c:pt>
                <c:pt idx="276">
                  <c:v>77.3</c:v>
                </c:pt>
                <c:pt idx="277">
                  <c:v>78.099999999999994</c:v>
                </c:pt>
                <c:pt idx="278">
                  <c:v>78.099999999999994</c:v>
                </c:pt>
                <c:pt idx="279">
                  <c:v>78.099999999999994</c:v>
                </c:pt>
                <c:pt idx="280">
                  <c:v>78.099999999999994</c:v>
                </c:pt>
                <c:pt idx="281">
                  <c:v>78.099999999999994</c:v>
                </c:pt>
                <c:pt idx="282">
                  <c:v>78.25</c:v>
                </c:pt>
                <c:pt idx="283">
                  <c:v>79.150000000000006</c:v>
                </c:pt>
                <c:pt idx="284">
                  <c:v>79.900000000000006</c:v>
                </c:pt>
                <c:pt idx="285">
                  <c:v>79.7</c:v>
                </c:pt>
                <c:pt idx="286">
                  <c:v>79.25</c:v>
                </c:pt>
                <c:pt idx="287">
                  <c:v>79.55</c:v>
                </c:pt>
                <c:pt idx="288">
                  <c:v>78.400000000000006</c:v>
                </c:pt>
                <c:pt idx="289">
                  <c:v>76.5</c:v>
                </c:pt>
                <c:pt idx="290">
                  <c:v>75.650000000000006</c:v>
                </c:pt>
                <c:pt idx="291">
                  <c:v>75.099999999999994</c:v>
                </c:pt>
                <c:pt idx="292">
                  <c:v>73.2</c:v>
                </c:pt>
                <c:pt idx="293">
                  <c:v>70.3</c:v>
                </c:pt>
                <c:pt idx="294">
                  <c:v>69.8</c:v>
                </c:pt>
                <c:pt idx="295">
                  <c:v>69.8</c:v>
                </c:pt>
                <c:pt idx="296">
                  <c:v>71.55</c:v>
                </c:pt>
                <c:pt idx="297">
                  <c:v>71.650000000000006</c:v>
                </c:pt>
                <c:pt idx="298">
                  <c:v>69.7</c:v>
                </c:pt>
                <c:pt idx="299">
                  <c:v>67.599999999999994</c:v>
                </c:pt>
                <c:pt idx="300">
                  <c:v>66.900000000000006</c:v>
                </c:pt>
                <c:pt idx="301">
                  <c:v>67.55</c:v>
                </c:pt>
                <c:pt idx="302">
                  <c:v>68.150000000000006</c:v>
                </c:pt>
                <c:pt idx="303">
                  <c:v>64.150000000000006</c:v>
                </c:pt>
                <c:pt idx="304">
                  <c:v>63.5</c:v>
                </c:pt>
                <c:pt idx="305">
                  <c:v>63.9</c:v>
                </c:pt>
                <c:pt idx="306">
                  <c:v>63.25</c:v>
                </c:pt>
                <c:pt idx="307">
                  <c:v>64.05</c:v>
                </c:pt>
                <c:pt idx="308">
                  <c:v>63.85</c:v>
                </c:pt>
                <c:pt idx="309">
                  <c:v>63.6</c:v>
                </c:pt>
                <c:pt idx="310">
                  <c:v>63.6</c:v>
                </c:pt>
                <c:pt idx="311">
                  <c:v>63.6</c:v>
                </c:pt>
                <c:pt idx="312">
                  <c:v>64.099999999999994</c:v>
                </c:pt>
                <c:pt idx="313">
                  <c:v>65.599999999999994</c:v>
                </c:pt>
                <c:pt idx="314">
                  <c:v>64.95</c:v>
                </c:pt>
                <c:pt idx="315">
                  <c:v>64.3</c:v>
                </c:pt>
                <c:pt idx="316">
                  <c:v>65.099999999999994</c:v>
                </c:pt>
                <c:pt idx="317">
                  <c:v>64.099999999999994</c:v>
                </c:pt>
                <c:pt idx="318">
                  <c:v>64.599999999999994</c:v>
                </c:pt>
                <c:pt idx="319">
                  <c:v>65.849999999999994</c:v>
                </c:pt>
                <c:pt idx="320">
                  <c:v>68.400000000000006</c:v>
                </c:pt>
                <c:pt idx="321">
                  <c:v>67.25</c:v>
                </c:pt>
                <c:pt idx="322">
                  <c:v>67.45</c:v>
                </c:pt>
                <c:pt idx="323">
                  <c:v>67.5</c:v>
                </c:pt>
                <c:pt idx="324">
                  <c:v>66.55</c:v>
                </c:pt>
                <c:pt idx="325">
                  <c:v>66.349999999999994</c:v>
                </c:pt>
                <c:pt idx="326">
                  <c:v>65.900000000000006</c:v>
                </c:pt>
                <c:pt idx="327">
                  <c:v>65.650000000000006</c:v>
                </c:pt>
                <c:pt idx="328">
                  <c:v>66.650000000000006</c:v>
                </c:pt>
                <c:pt idx="329">
                  <c:v>67</c:v>
                </c:pt>
                <c:pt idx="330">
                  <c:v>66.45</c:v>
                </c:pt>
                <c:pt idx="331">
                  <c:v>67.099999999999994</c:v>
                </c:pt>
                <c:pt idx="332">
                  <c:v>66.150000000000006</c:v>
                </c:pt>
                <c:pt idx="333">
                  <c:v>66.400000000000006</c:v>
                </c:pt>
                <c:pt idx="334">
                  <c:v>67.599999999999994</c:v>
                </c:pt>
                <c:pt idx="335">
                  <c:v>68.5</c:v>
                </c:pt>
                <c:pt idx="336">
                  <c:v>67.5</c:v>
                </c:pt>
                <c:pt idx="337">
                  <c:v>67.849999999999994</c:v>
                </c:pt>
                <c:pt idx="338">
                  <c:v>67.400000000000006</c:v>
                </c:pt>
                <c:pt idx="339">
                  <c:v>66.75</c:v>
                </c:pt>
                <c:pt idx="340">
                  <c:v>65.05</c:v>
                </c:pt>
                <c:pt idx="341">
                  <c:v>64.3</c:v>
                </c:pt>
                <c:pt idx="342">
                  <c:v>63.55</c:v>
                </c:pt>
                <c:pt idx="343">
                  <c:v>65.2</c:v>
                </c:pt>
                <c:pt idx="344">
                  <c:v>63.85</c:v>
                </c:pt>
                <c:pt idx="345">
                  <c:v>63.85</c:v>
                </c:pt>
                <c:pt idx="346">
                  <c:v>64.150000000000006</c:v>
                </c:pt>
                <c:pt idx="347">
                  <c:v>64.349999999999994</c:v>
                </c:pt>
                <c:pt idx="348">
                  <c:v>63.75</c:v>
                </c:pt>
                <c:pt idx="349">
                  <c:v>64.400000000000006</c:v>
                </c:pt>
                <c:pt idx="350">
                  <c:v>64.900000000000006</c:v>
                </c:pt>
                <c:pt idx="351">
                  <c:v>64.75</c:v>
                </c:pt>
                <c:pt idx="352">
                  <c:v>64.2</c:v>
                </c:pt>
                <c:pt idx="353">
                  <c:v>65.3</c:v>
                </c:pt>
                <c:pt idx="354">
                  <c:v>65.650000000000006</c:v>
                </c:pt>
                <c:pt idx="355">
                  <c:v>65.5</c:v>
                </c:pt>
                <c:pt idx="356">
                  <c:v>66.099999999999994</c:v>
                </c:pt>
                <c:pt idx="357">
                  <c:v>66.099999999999994</c:v>
                </c:pt>
                <c:pt idx="358">
                  <c:v>63.5</c:v>
                </c:pt>
                <c:pt idx="359">
                  <c:v>63.8</c:v>
                </c:pt>
                <c:pt idx="360">
                  <c:v>63.85</c:v>
                </c:pt>
                <c:pt idx="361">
                  <c:v>63.65</c:v>
                </c:pt>
                <c:pt idx="362">
                  <c:v>64.3</c:v>
                </c:pt>
                <c:pt idx="363">
                  <c:v>63.8</c:v>
                </c:pt>
                <c:pt idx="364">
                  <c:v>63.55</c:v>
                </c:pt>
                <c:pt idx="365">
                  <c:v>63.5</c:v>
                </c:pt>
                <c:pt idx="366">
                  <c:v>64.05</c:v>
                </c:pt>
                <c:pt idx="367">
                  <c:v>63.5</c:v>
                </c:pt>
                <c:pt idx="368">
                  <c:v>63.55</c:v>
                </c:pt>
                <c:pt idx="369">
                  <c:v>63</c:v>
                </c:pt>
                <c:pt idx="370">
                  <c:v>62.15</c:v>
                </c:pt>
                <c:pt idx="371">
                  <c:v>62.25</c:v>
                </c:pt>
                <c:pt idx="372">
                  <c:v>62.65</c:v>
                </c:pt>
                <c:pt idx="373">
                  <c:v>62.75</c:v>
                </c:pt>
                <c:pt idx="374">
                  <c:v>62.2</c:v>
                </c:pt>
                <c:pt idx="375">
                  <c:v>63.25</c:v>
                </c:pt>
                <c:pt idx="376">
                  <c:v>63</c:v>
                </c:pt>
                <c:pt idx="377">
                  <c:v>62.95</c:v>
                </c:pt>
                <c:pt idx="378">
                  <c:v>63.25</c:v>
                </c:pt>
                <c:pt idx="379">
                  <c:v>63.65</c:v>
                </c:pt>
                <c:pt idx="380">
                  <c:v>64.5</c:v>
                </c:pt>
                <c:pt idx="381">
                  <c:v>64.400000000000006</c:v>
                </c:pt>
                <c:pt idx="382">
                  <c:v>65.05</c:v>
                </c:pt>
                <c:pt idx="383">
                  <c:v>65.3</c:v>
                </c:pt>
                <c:pt idx="384">
                  <c:v>65.75</c:v>
                </c:pt>
                <c:pt idx="385">
                  <c:v>65.55</c:v>
                </c:pt>
                <c:pt idx="386">
                  <c:v>67.05</c:v>
                </c:pt>
                <c:pt idx="387">
                  <c:v>66.849999999999994</c:v>
                </c:pt>
                <c:pt idx="388">
                  <c:v>67.45</c:v>
                </c:pt>
                <c:pt idx="389">
                  <c:v>66.5</c:v>
                </c:pt>
                <c:pt idx="390">
                  <c:v>66.349999999999994</c:v>
                </c:pt>
                <c:pt idx="391">
                  <c:v>66.55</c:v>
                </c:pt>
                <c:pt idx="392">
                  <c:v>68.599999999999994</c:v>
                </c:pt>
                <c:pt idx="393">
                  <c:v>69.2</c:v>
                </c:pt>
                <c:pt idx="394">
                  <c:v>69.400000000000006</c:v>
                </c:pt>
                <c:pt idx="395">
                  <c:v>68.75</c:v>
                </c:pt>
                <c:pt idx="396">
                  <c:v>68.45</c:v>
                </c:pt>
                <c:pt idx="397">
                  <c:v>67.45</c:v>
                </c:pt>
                <c:pt idx="398">
                  <c:v>66.900000000000006</c:v>
                </c:pt>
                <c:pt idx="399">
                  <c:v>66.25</c:v>
                </c:pt>
                <c:pt idx="400">
                  <c:v>67</c:v>
                </c:pt>
                <c:pt idx="401">
                  <c:v>67.7</c:v>
                </c:pt>
                <c:pt idx="402">
                  <c:v>66.05</c:v>
                </c:pt>
                <c:pt idx="403">
                  <c:v>65.400000000000006</c:v>
                </c:pt>
                <c:pt idx="404">
                  <c:v>65.849999999999994</c:v>
                </c:pt>
                <c:pt idx="405">
                  <c:v>65.400000000000006</c:v>
                </c:pt>
                <c:pt idx="406">
                  <c:v>65.349999999999994</c:v>
                </c:pt>
                <c:pt idx="407">
                  <c:v>64.95</c:v>
                </c:pt>
                <c:pt idx="408">
                  <c:v>65.900000000000006</c:v>
                </c:pt>
                <c:pt idx="409">
                  <c:v>65.599999999999994</c:v>
                </c:pt>
                <c:pt idx="410">
                  <c:v>66.2</c:v>
                </c:pt>
                <c:pt idx="411">
                  <c:v>66.45</c:v>
                </c:pt>
                <c:pt idx="412">
                  <c:v>68.5</c:v>
                </c:pt>
                <c:pt idx="413">
                  <c:v>68.7</c:v>
                </c:pt>
                <c:pt idx="414">
                  <c:v>68.2</c:v>
                </c:pt>
                <c:pt idx="415">
                  <c:v>67.95</c:v>
                </c:pt>
                <c:pt idx="416">
                  <c:v>67.05</c:v>
                </c:pt>
                <c:pt idx="417">
                  <c:v>68</c:v>
                </c:pt>
                <c:pt idx="418">
                  <c:v>68.7</c:v>
                </c:pt>
                <c:pt idx="419">
                  <c:v>69.25</c:v>
                </c:pt>
                <c:pt idx="420">
                  <c:v>69.25</c:v>
                </c:pt>
                <c:pt idx="421">
                  <c:v>69.599999999999994</c:v>
                </c:pt>
                <c:pt idx="422">
                  <c:v>69.3</c:v>
                </c:pt>
                <c:pt idx="423">
                  <c:v>69.3</c:v>
                </c:pt>
                <c:pt idx="424">
                  <c:v>69.3</c:v>
                </c:pt>
                <c:pt idx="425">
                  <c:v>68.75</c:v>
                </c:pt>
                <c:pt idx="426">
                  <c:v>68.7</c:v>
                </c:pt>
                <c:pt idx="427">
                  <c:v>69.05</c:v>
                </c:pt>
                <c:pt idx="428">
                  <c:v>68.849999999999994</c:v>
                </c:pt>
                <c:pt idx="429">
                  <c:v>68.849999999999994</c:v>
                </c:pt>
                <c:pt idx="430">
                  <c:v>68.849999999999994</c:v>
                </c:pt>
                <c:pt idx="431">
                  <c:v>68.849999999999994</c:v>
                </c:pt>
                <c:pt idx="432">
                  <c:v>68.849999999999994</c:v>
                </c:pt>
                <c:pt idx="433">
                  <c:v>69.05</c:v>
                </c:pt>
                <c:pt idx="434">
                  <c:v>69</c:v>
                </c:pt>
                <c:pt idx="435">
                  <c:v>70.45</c:v>
                </c:pt>
                <c:pt idx="436">
                  <c:v>71.05</c:v>
                </c:pt>
                <c:pt idx="437">
                  <c:v>70.95</c:v>
                </c:pt>
                <c:pt idx="438">
                  <c:v>71.400000000000006</c:v>
                </c:pt>
                <c:pt idx="439">
                  <c:v>71</c:v>
                </c:pt>
                <c:pt idx="440">
                  <c:v>71.400000000000006</c:v>
                </c:pt>
                <c:pt idx="441">
                  <c:v>74.150000000000006</c:v>
                </c:pt>
                <c:pt idx="442">
                  <c:v>74.150000000000006</c:v>
                </c:pt>
                <c:pt idx="443">
                  <c:v>73.599999999999994</c:v>
                </c:pt>
                <c:pt idx="444">
                  <c:v>74.5</c:v>
                </c:pt>
                <c:pt idx="445">
                  <c:v>74.55</c:v>
                </c:pt>
                <c:pt idx="446">
                  <c:v>75.900000000000006</c:v>
                </c:pt>
                <c:pt idx="447">
                  <c:v>76.55</c:v>
                </c:pt>
                <c:pt idx="448">
                  <c:v>76.75</c:v>
                </c:pt>
                <c:pt idx="449">
                  <c:v>76.599999999999994</c:v>
                </c:pt>
                <c:pt idx="450">
                  <c:v>76.45</c:v>
                </c:pt>
                <c:pt idx="451">
                  <c:v>75.95</c:v>
                </c:pt>
                <c:pt idx="452">
                  <c:v>73.95</c:v>
                </c:pt>
                <c:pt idx="453">
                  <c:v>73.400000000000006</c:v>
                </c:pt>
                <c:pt idx="454">
                  <c:v>74.849999999999994</c:v>
                </c:pt>
                <c:pt idx="455">
                  <c:v>74.400000000000006</c:v>
                </c:pt>
                <c:pt idx="456">
                  <c:v>76.2</c:v>
                </c:pt>
                <c:pt idx="457">
                  <c:v>77.8</c:v>
                </c:pt>
                <c:pt idx="458">
                  <c:v>76.25</c:v>
                </c:pt>
                <c:pt idx="459">
                  <c:v>75.05</c:v>
                </c:pt>
                <c:pt idx="460">
                  <c:v>75.849999999999994</c:v>
                </c:pt>
                <c:pt idx="461">
                  <c:v>74.900000000000006</c:v>
                </c:pt>
                <c:pt idx="462">
                  <c:v>74.900000000000006</c:v>
                </c:pt>
                <c:pt idx="463">
                  <c:v>75.650000000000006</c:v>
                </c:pt>
                <c:pt idx="464">
                  <c:v>74.45</c:v>
                </c:pt>
                <c:pt idx="465">
                  <c:v>73.55</c:v>
                </c:pt>
                <c:pt idx="466">
                  <c:v>72</c:v>
                </c:pt>
                <c:pt idx="467">
                  <c:v>69.400000000000006</c:v>
                </c:pt>
                <c:pt idx="468">
                  <c:v>64.599999999999994</c:v>
                </c:pt>
                <c:pt idx="469">
                  <c:v>64.55</c:v>
                </c:pt>
                <c:pt idx="470">
                  <c:v>65.75</c:v>
                </c:pt>
                <c:pt idx="471">
                  <c:v>65.5</c:v>
                </c:pt>
                <c:pt idx="472">
                  <c:v>65.150000000000006</c:v>
                </c:pt>
                <c:pt idx="473">
                  <c:v>66.45</c:v>
                </c:pt>
                <c:pt idx="474">
                  <c:v>67.8</c:v>
                </c:pt>
                <c:pt idx="475">
                  <c:v>68.400000000000006</c:v>
                </c:pt>
                <c:pt idx="476">
                  <c:v>66.099999999999994</c:v>
                </c:pt>
                <c:pt idx="477">
                  <c:v>66.7</c:v>
                </c:pt>
                <c:pt idx="478">
                  <c:v>66.7</c:v>
                </c:pt>
                <c:pt idx="479">
                  <c:v>66.2</c:v>
                </c:pt>
                <c:pt idx="480">
                  <c:v>66.900000000000006</c:v>
                </c:pt>
                <c:pt idx="481">
                  <c:v>67.8</c:v>
                </c:pt>
                <c:pt idx="482">
                  <c:v>70.05</c:v>
                </c:pt>
                <c:pt idx="483">
                  <c:v>69.45</c:v>
                </c:pt>
                <c:pt idx="484">
                  <c:v>70.150000000000006</c:v>
                </c:pt>
                <c:pt idx="485">
                  <c:v>70.2</c:v>
                </c:pt>
                <c:pt idx="486">
                  <c:v>72</c:v>
                </c:pt>
                <c:pt idx="487">
                  <c:v>72.349999999999994</c:v>
                </c:pt>
                <c:pt idx="488">
                  <c:v>71.75</c:v>
                </c:pt>
                <c:pt idx="489">
                  <c:v>72.400000000000006</c:v>
                </c:pt>
                <c:pt idx="490">
                  <c:v>72.900000000000006</c:v>
                </c:pt>
                <c:pt idx="491">
                  <c:v>72.8</c:v>
                </c:pt>
                <c:pt idx="492">
                  <c:v>72.400000000000006</c:v>
                </c:pt>
                <c:pt idx="493">
                  <c:v>72.900000000000006</c:v>
                </c:pt>
                <c:pt idx="494">
                  <c:v>73.349999999999994</c:v>
                </c:pt>
                <c:pt idx="495">
                  <c:v>74.8</c:v>
                </c:pt>
                <c:pt idx="496">
                  <c:v>74.95</c:v>
                </c:pt>
                <c:pt idx="497">
                  <c:v>74.45</c:v>
                </c:pt>
                <c:pt idx="498">
                  <c:v>74.55</c:v>
                </c:pt>
                <c:pt idx="499">
                  <c:v>74.75</c:v>
                </c:pt>
                <c:pt idx="500">
                  <c:v>75.099999999999994</c:v>
                </c:pt>
                <c:pt idx="501">
                  <c:v>74.599999999999994</c:v>
                </c:pt>
                <c:pt idx="502">
                  <c:v>75.3</c:v>
                </c:pt>
                <c:pt idx="503">
                  <c:v>75.55</c:v>
                </c:pt>
                <c:pt idx="504">
                  <c:v>76.599999999999994</c:v>
                </c:pt>
                <c:pt idx="505">
                  <c:v>76.599999999999994</c:v>
                </c:pt>
                <c:pt idx="506">
                  <c:v>74.8</c:v>
                </c:pt>
                <c:pt idx="507">
                  <c:v>74.900000000000006</c:v>
                </c:pt>
                <c:pt idx="508">
                  <c:v>75.5</c:v>
                </c:pt>
                <c:pt idx="509">
                  <c:v>75.599999999999994</c:v>
                </c:pt>
                <c:pt idx="510">
                  <c:v>78.75</c:v>
                </c:pt>
                <c:pt idx="511">
                  <c:v>79.8</c:v>
                </c:pt>
                <c:pt idx="512">
                  <c:v>83.95</c:v>
                </c:pt>
                <c:pt idx="513">
                  <c:v>85.3</c:v>
                </c:pt>
                <c:pt idx="514">
                  <c:v>88.35</c:v>
                </c:pt>
                <c:pt idx="515">
                  <c:v>88.35</c:v>
                </c:pt>
                <c:pt idx="516">
                  <c:v>88.35</c:v>
                </c:pt>
                <c:pt idx="517">
                  <c:v>88.35</c:v>
                </c:pt>
                <c:pt idx="518">
                  <c:v>90.75</c:v>
                </c:pt>
                <c:pt idx="519">
                  <c:v>87.65</c:v>
                </c:pt>
                <c:pt idx="520">
                  <c:v>86.4</c:v>
                </c:pt>
                <c:pt idx="521">
                  <c:v>87.55</c:v>
                </c:pt>
                <c:pt idx="522">
                  <c:v>87.25</c:v>
                </c:pt>
                <c:pt idx="523">
                  <c:v>87.95</c:v>
                </c:pt>
                <c:pt idx="524">
                  <c:v>88.85</c:v>
                </c:pt>
                <c:pt idx="525">
                  <c:v>87.4</c:v>
                </c:pt>
                <c:pt idx="526">
                  <c:v>86.95</c:v>
                </c:pt>
                <c:pt idx="527">
                  <c:v>86.75</c:v>
                </c:pt>
                <c:pt idx="528">
                  <c:v>85.3</c:v>
                </c:pt>
                <c:pt idx="529">
                  <c:v>83.75</c:v>
                </c:pt>
                <c:pt idx="530">
                  <c:v>83.45</c:v>
                </c:pt>
                <c:pt idx="531">
                  <c:v>84.75</c:v>
                </c:pt>
                <c:pt idx="532">
                  <c:v>87.2</c:v>
                </c:pt>
                <c:pt idx="533">
                  <c:v>86.75</c:v>
                </c:pt>
                <c:pt idx="534">
                  <c:v>86.95</c:v>
                </c:pt>
                <c:pt idx="535">
                  <c:v>86.55</c:v>
                </c:pt>
                <c:pt idx="536">
                  <c:v>87.35</c:v>
                </c:pt>
                <c:pt idx="537">
                  <c:v>85.75</c:v>
                </c:pt>
                <c:pt idx="538">
                  <c:v>83.35</c:v>
                </c:pt>
                <c:pt idx="539">
                  <c:v>84.75</c:v>
                </c:pt>
                <c:pt idx="540">
                  <c:v>83.6</c:v>
                </c:pt>
                <c:pt idx="541">
                  <c:v>86.7</c:v>
                </c:pt>
                <c:pt idx="542">
                  <c:v>86.75</c:v>
                </c:pt>
                <c:pt idx="543">
                  <c:v>88</c:v>
                </c:pt>
                <c:pt idx="544">
                  <c:v>87.25</c:v>
                </c:pt>
                <c:pt idx="545">
                  <c:v>83.95</c:v>
                </c:pt>
                <c:pt idx="546">
                  <c:v>84.5</c:v>
                </c:pt>
                <c:pt idx="547">
                  <c:v>85.55</c:v>
                </c:pt>
                <c:pt idx="548">
                  <c:v>85.1</c:v>
                </c:pt>
                <c:pt idx="549">
                  <c:v>84.6</c:v>
                </c:pt>
                <c:pt idx="550">
                  <c:v>85.15</c:v>
                </c:pt>
                <c:pt idx="551">
                  <c:v>84.4</c:v>
                </c:pt>
                <c:pt idx="552">
                  <c:v>86.65</c:v>
                </c:pt>
                <c:pt idx="553">
                  <c:v>88.5</c:v>
                </c:pt>
                <c:pt idx="554">
                  <c:v>89.4</c:v>
                </c:pt>
                <c:pt idx="555">
                  <c:v>93.45</c:v>
                </c:pt>
                <c:pt idx="556">
                  <c:v>93.45</c:v>
                </c:pt>
                <c:pt idx="557">
                  <c:v>93.45</c:v>
                </c:pt>
                <c:pt idx="558">
                  <c:v>95.3</c:v>
                </c:pt>
                <c:pt idx="559">
                  <c:v>93.95</c:v>
                </c:pt>
                <c:pt idx="560">
                  <c:v>94.2</c:v>
                </c:pt>
                <c:pt idx="561">
                  <c:v>95.55</c:v>
                </c:pt>
                <c:pt idx="562">
                  <c:v>96.15</c:v>
                </c:pt>
                <c:pt idx="563">
                  <c:v>96.05</c:v>
                </c:pt>
                <c:pt idx="564">
                  <c:v>94.4</c:v>
                </c:pt>
                <c:pt idx="565">
                  <c:v>92.5</c:v>
                </c:pt>
                <c:pt idx="566">
                  <c:v>91.75</c:v>
                </c:pt>
                <c:pt idx="567">
                  <c:v>94.05</c:v>
                </c:pt>
                <c:pt idx="568">
                  <c:v>93.6</c:v>
                </c:pt>
                <c:pt idx="569">
                  <c:v>93</c:v>
                </c:pt>
                <c:pt idx="570">
                  <c:v>92.95</c:v>
                </c:pt>
                <c:pt idx="571">
                  <c:v>93.55</c:v>
                </c:pt>
                <c:pt idx="572">
                  <c:v>94.85</c:v>
                </c:pt>
                <c:pt idx="573">
                  <c:v>94.85</c:v>
                </c:pt>
                <c:pt idx="574">
                  <c:v>94.85</c:v>
                </c:pt>
                <c:pt idx="575">
                  <c:v>96.05</c:v>
                </c:pt>
                <c:pt idx="576">
                  <c:v>94.6</c:v>
                </c:pt>
                <c:pt idx="577">
                  <c:v>94.35</c:v>
                </c:pt>
                <c:pt idx="578">
                  <c:v>96.15</c:v>
                </c:pt>
                <c:pt idx="579">
                  <c:v>95.2</c:v>
                </c:pt>
                <c:pt idx="580">
                  <c:v>93.5</c:v>
                </c:pt>
                <c:pt idx="581">
                  <c:v>95.1</c:v>
                </c:pt>
                <c:pt idx="582">
                  <c:v>97.45</c:v>
                </c:pt>
                <c:pt idx="583">
                  <c:v>101.4</c:v>
                </c:pt>
                <c:pt idx="584">
                  <c:v>100.65</c:v>
                </c:pt>
                <c:pt idx="585">
                  <c:v>104.05</c:v>
                </c:pt>
                <c:pt idx="586">
                  <c:v>102.75</c:v>
                </c:pt>
                <c:pt idx="587">
                  <c:v>103.8</c:v>
                </c:pt>
                <c:pt idx="588">
                  <c:v>106.25</c:v>
                </c:pt>
                <c:pt idx="589">
                  <c:v>104.85</c:v>
                </c:pt>
                <c:pt idx="590">
                  <c:v>102.15</c:v>
                </c:pt>
                <c:pt idx="591">
                  <c:v>100.45</c:v>
                </c:pt>
                <c:pt idx="592">
                  <c:v>97.9</c:v>
                </c:pt>
                <c:pt idx="593">
                  <c:v>98.9</c:v>
                </c:pt>
                <c:pt idx="594">
                  <c:v>98.05</c:v>
                </c:pt>
                <c:pt idx="595">
                  <c:v>98.05</c:v>
                </c:pt>
                <c:pt idx="596">
                  <c:v>100.2</c:v>
                </c:pt>
                <c:pt idx="597">
                  <c:v>105.3</c:v>
                </c:pt>
                <c:pt idx="598">
                  <c:v>106.2</c:v>
                </c:pt>
                <c:pt idx="599">
                  <c:v>109.6</c:v>
                </c:pt>
                <c:pt idx="600">
                  <c:v>108.65</c:v>
                </c:pt>
                <c:pt idx="601">
                  <c:v>106.7</c:v>
                </c:pt>
                <c:pt idx="602">
                  <c:v>110.95</c:v>
                </c:pt>
                <c:pt idx="603">
                  <c:v>113.7</c:v>
                </c:pt>
                <c:pt idx="604">
                  <c:v>116.25</c:v>
                </c:pt>
                <c:pt idx="605">
                  <c:v>116.1</c:v>
                </c:pt>
                <c:pt idx="606">
                  <c:v>115.8</c:v>
                </c:pt>
                <c:pt idx="607">
                  <c:v>113.75</c:v>
                </c:pt>
                <c:pt idx="608">
                  <c:v>114.85</c:v>
                </c:pt>
                <c:pt idx="609">
                  <c:v>116.2</c:v>
                </c:pt>
                <c:pt idx="610">
                  <c:v>117.9</c:v>
                </c:pt>
                <c:pt idx="611">
                  <c:v>123.65</c:v>
                </c:pt>
                <c:pt idx="612">
                  <c:v>124.2</c:v>
                </c:pt>
                <c:pt idx="613">
                  <c:v>125.2</c:v>
                </c:pt>
                <c:pt idx="614">
                  <c:v>122.05</c:v>
                </c:pt>
                <c:pt idx="615">
                  <c:v>117.4</c:v>
                </c:pt>
                <c:pt idx="616">
                  <c:v>117.8</c:v>
                </c:pt>
                <c:pt idx="617">
                  <c:v>122</c:v>
                </c:pt>
                <c:pt idx="618">
                  <c:v>120.35</c:v>
                </c:pt>
                <c:pt idx="619">
                  <c:v>118.7</c:v>
                </c:pt>
                <c:pt idx="620">
                  <c:v>119.2</c:v>
                </c:pt>
                <c:pt idx="621">
                  <c:v>121.35</c:v>
                </c:pt>
                <c:pt idx="622">
                  <c:v>122.25</c:v>
                </c:pt>
                <c:pt idx="623">
                  <c:v>120.55</c:v>
                </c:pt>
                <c:pt idx="624">
                  <c:v>119.7</c:v>
                </c:pt>
                <c:pt idx="625">
                  <c:v>121.4</c:v>
                </c:pt>
                <c:pt idx="626">
                  <c:v>118.45</c:v>
                </c:pt>
                <c:pt idx="627">
                  <c:v>118.2</c:v>
                </c:pt>
                <c:pt idx="628">
                  <c:v>115.65</c:v>
                </c:pt>
                <c:pt idx="629">
                  <c:v>116.55</c:v>
                </c:pt>
                <c:pt idx="630">
                  <c:v>118.7</c:v>
                </c:pt>
                <c:pt idx="631">
                  <c:v>117.55</c:v>
                </c:pt>
                <c:pt idx="632">
                  <c:v>120</c:v>
                </c:pt>
                <c:pt idx="633">
                  <c:v>118.25</c:v>
                </c:pt>
                <c:pt idx="634">
                  <c:v>116.55</c:v>
                </c:pt>
                <c:pt idx="635">
                  <c:v>107.85</c:v>
                </c:pt>
                <c:pt idx="636">
                  <c:v>99.8</c:v>
                </c:pt>
                <c:pt idx="637">
                  <c:v>97.95</c:v>
                </c:pt>
              </c:numCache>
            </c:numRef>
          </c:val>
          <c:smooth val="0"/>
          <c:extLst>
            <c:ext xmlns:c16="http://schemas.microsoft.com/office/drawing/2014/chart" uri="{C3380CC4-5D6E-409C-BE32-E72D297353CC}">
              <c16:uniqueId val="{00000001-0759-46F5-A871-940B85594A92}"/>
            </c:ext>
          </c:extLst>
        </c:ser>
        <c:dLbls>
          <c:showLegendKey val="0"/>
          <c:showVal val="0"/>
          <c:showCatName val="0"/>
          <c:showSerName val="0"/>
          <c:showPercent val="0"/>
          <c:showBubbleSize val="0"/>
        </c:dLbls>
        <c:marker val="1"/>
        <c:smooth val="0"/>
        <c:axId val="917772168"/>
        <c:axId val="917793816"/>
      </c:lineChart>
      <c:dateAx>
        <c:axId val="917786928"/>
        <c:scaling>
          <c:orientation val="minMax"/>
          <c:min val="43103"/>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7792832"/>
        <c:crosses val="autoZero"/>
        <c:auto val="1"/>
        <c:lblOffset val="100"/>
        <c:baseTimeUnit val="days"/>
      </c:dateAx>
      <c:valAx>
        <c:axId val="917792832"/>
        <c:scaling>
          <c:orientation val="minMax"/>
          <c:max val="380"/>
          <c:min val="26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7786928"/>
        <c:crosses val="autoZero"/>
        <c:crossBetween val="between"/>
      </c:valAx>
      <c:valAx>
        <c:axId val="917793816"/>
        <c:scaling>
          <c:orientation val="minMax"/>
          <c:min val="6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7772168"/>
        <c:crosses val="max"/>
        <c:crossBetween val="between"/>
      </c:valAx>
      <c:dateAx>
        <c:axId val="917772168"/>
        <c:scaling>
          <c:orientation val="minMax"/>
        </c:scaling>
        <c:delete val="1"/>
        <c:axPos val="b"/>
        <c:numFmt formatCode="dd\-mmm\-yyyy" sourceLinked="1"/>
        <c:majorTickMark val="out"/>
        <c:minorTickMark val="none"/>
        <c:tickLblPos val="nextTo"/>
        <c:crossAx val="917793816"/>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692119351197727E-2"/>
          <c:y val="8.8335865911497904E-2"/>
          <c:w val="0.94124509420609037"/>
          <c:h val="0.88546592321337447"/>
        </c:manualLayout>
      </c:layout>
      <c:barChart>
        <c:barDir val="col"/>
        <c:grouping val="clustered"/>
        <c:varyColors val="0"/>
        <c:ser>
          <c:idx val="0"/>
          <c:order val="0"/>
          <c:spPr>
            <a:noFill/>
            <a:ln>
              <a:noFill/>
            </a:ln>
            <a:effectLst/>
          </c:spPr>
          <c:invertIfNegative val="0"/>
          <c:dLbls>
            <c:dLbl>
              <c:idx val="0"/>
              <c:layout>
                <c:manualLayout>
                  <c:x val="0"/>
                  <c:y val="4.0935672514619881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5DF1422C-189F-414C-ABAF-A8CAE5EBA146}" type="CELLRANGE">
                      <a:rPr lang="en-US" sz="1000" b="1" baseline="0" dirty="0"/>
                      <a:pPr>
                        <a:defRPr sz="1000" b="1" i="0" u="none" strike="noStrike" kern="1200" baseline="0">
                          <a:solidFill>
                            <a:schemeClr val="tx1">
                              <a:lumMod val="75000"/>
                              <a:lumOff val="25000"/>
                            </a:schemeClr>
                          </a:solidFill>
                          <a:latin typeface="+mn-lt"/>
                          <a:ea typeface="+mn-ea"/>
                          <a:cs typeface="+mn-cs"/>
                        </a:defRPr>
                      </a:pPr>
                      <a:t>[CELLRANGE]</a:t>
                    </a:fld>
                    <a:endParaRPr lang="en-US"/>
                  </a:p>
                </c:rich>
              </c:tx>
              <c:spPr>
                <a:solidFill>
                  <a:schemeClr val="accent5">
                    <a:lumMod val="40000"/>
                    <a:lumOff val="60000"/>
                  </a:schemeClr>
                </a:solid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1"/>
                </c:ext>
                <c:ext xmlns:c16="http://schemas.microsoft.com/office/drawing/2014/chart" uri="{C3380CC4-5D6E-409C-BE32-E72D297353CC}">
                  <c16:uniqueId val="{00000000-0400-4F0A-8375-AE8552666E1A}"/>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00-4F0A-8375-AE8552666E1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00-4F0A-8375-AE8552666E1A}"/>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00-4F0A-8375-AE8552666E1A}"/>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00-4F0A-8375-AE8552666E1A}"/>
                </c:ext>
              </c:extLst>
            </c:dLbl>
            <c:dLbl>
              <c:idx val="5"/>
              <c:layout>
                <c:manualLayout>
                  <c:x val="-4.5870112136077251E-2"/>
                  <c:y val="5.715297642304478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FCFA54EF-6235-4A95-90C1-531E695F7D20}" type="CELLRANGE">
                      <a:rPr lang="en-US" dirty="0"/>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202674492841129"/>
                      <c:h val="0.17612045428589271"/>
                    </c:manualLayout>
                  </c15:layout>
                  <c15:dlblFieldTable/>
                  <c15:showDataLabelsRange val="1"/>
                </c:ext>
                <c:ext xmlns:c16="http://schemas.microsoft.com/office/drawing/2014/chart" uri="{C3380CC4-5D6E-409C-BE32-E72D297353CC}">
                  <c16:uniqueId val="{00000005-0400-4F0A-8375-AE8552666E1A}"/>
                </c:ext>
              </c:extLst>
            </c:dLbl>
            <c:dLbl>
              <c:idx val="6"/>
              <c:layout>
                <c:manualLayout>
                  <c:x val="-2.1660748563976782E-2"/>
                  <c:y val="1.629483814523184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AF4C5FEB-3A16-46E5-AD8A-C6000E6359B3}" type="CELLRANGE">
                      <a:rPr lang="en-US" dirty="0"/>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2568592170417098"/>
                      <c:h val="0.13254685269604458"/>
                    </c:manualLayout>
                  </c15:layout>
                  <c15:dlblFieldTable/>
                  <c15:showDataLabelsRange val="1"/>
                </c:ext>
                <c:ext xmlns:c16="http://schemas.microsoft.com/office/drawing/2014/chart" uri="{C3380CC4-5D6E-409C-BE32-E72D297353CC}">
                  <c16:uniqueId val="{00000006-0400-4F0A-8375-AE8552666E1A}"/>
                </c:ext>
              </c:extLst>
            </c:dLbl>
            <c:dLbl>
              <c:idx val="7"/>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DBD050CD-3D7E-4B1C-8FA4-ECFF9E867B78}"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07-0400-4F0A-8375-AE8552666E1A}"/>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00-4F0A-8375-AE8552666E1A}"/>
                </c:ext>
              </c:extLst>
            </c:dLbl>
            <c:dLbl>
              <c:idx val="9"/>
              <c:layout>
                <c:manualLayout>
                  <c:x val="-2.0858437787656333E-2"/>
                  <c:y val="5.8481834507528663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dirty="0" smtClean="0"/>
                      <a:t>China issues new scrap</a:t>
                    </a:r>
                    <a:r>
                      <a:rPr lang="en-US" baseline="0" dirty="0" smtClean="0"/>
                      <a:t> import standards, carried waste threshold drops to 0.3%</a:t>
                    </a:r>
                    <a:endParaRPr lang="en-US" dirty="0"/>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015674781201177"/>
                      <c:h val="0.18403508771929825"/>
                    </c:manualLayout>
                  </c15:layout>
                </c:ext>
                <c:ext xmlns:c16="http://schemas.microsoft.com/office/drawing/2014/chart" uri="{C3380CC4-5D6E-409C-BE32-E72D297353CC}">
                  <c16:uniqueId val="{00000009-0400-4F0A-8375-AE8552666E1A}"/>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00-4F0A-8375-AE8552666E1A}"/>
                </c:ext>
              </c:extLst>
            </c:dLbl>
            <c:dLbl>
              <c:idx val="11"/>
              <c:layout>
                <c:manualLayout>
                  <c:x val="-1.925394257322123E-2"/>
                  <c:y val="1.169590643274853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97284A4F-9F7C-41CA-9794-E6A08380FC39}"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43169107984044"/>
                      <c:h val="0.17526315789473684"/>
                    </c:manualLayout>
                  </c15:layout>
                  <c15:dlblFieldTable/>
                  <c15:showDataLabelsRange val="1"/>
                </c:ext>
                <c:ext xmlns:c16="http://schemas.microsoft.com/office/drawing/2014/chart" uri="{C3380CC4-5D6E-409C-BE32-E72D297353CC}">
                  <c16:uniqueId val="{0000000B-0400-4F0A-8375-AE8552666E1A}"/>
                </c:ext>
              </c:extLst>
            </c:dLbl>
            <c:dLbl>
              <c:idx val="12"/>
              <c:layout>
                <c:manualLayout>
                  <c:x val="-1.172506987134478E-2"/>
                  <c:y val="4.07008334484506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65108AD-8E64-49C8-B913-8CB6B370AADE}"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5446538598469639"/>
                      <c:h val="0.16942694663167104"/>
                    </c:manualLayout>
                  </c15:layout>
                  <c15:dlblFieldTable/>
                  <c15:showDataLabelsRange val="1"/>
                </c:ext>
                <c:ext xmlns:c16="http://schemas.microsoft.com/office/drawing/2014/chart" uri="{C3380CC4-5D6E-409C-BE32-E72D297353CC}">
                  <c16:uniqueId val="{0000000C-0400-4F0A-8375-AE8552666E1A}"/>
                </c:ext>
              </c:extLst>
            </c:dLbl>
            <c:dLbl>
              <c:idx val="13"/>
              <c:layout>
                <c:manualLayout>
                  <c:x val="-7.4333610182455694E-3"/>
                  <c:y val="1.7307984528249758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7C24FBA7-8412-4EAC-A692-4C600A3CE13F}" type="CELLRANGE">
                      <a:rPr lang="en-US"/>
                      <a:pPr>
                        <a:defRPr sz="1000" b="1" i="0" u="none" strike="noStrike" kern="1200" baseline="0">
                          <a:solidFill>
                            <a:schemeClr val="tx1">
                              <a:lumMod val="75000"/>
                              <a:lumOff val="25000"/>
                            </a:schemeClr>
                          </a:solidFill>
                          <a:latin typeface="+mn-lt"/>
                          <a:ea typeface="+mn-ea"/>
                          <a:cs typeface="+mn-cs"/>
                        </a:defRPr>
                      </a:pPr>
                      <a:t>[CELLRANGE]</a:t>
                    </a:fld>
                    <a:endParaRPr lang="en-US"/>
                  </a:p>
                </c:rich>
              </c:tx>
              <c:spPr>
                <a:solidFill>
                  <a:schemeClr val="accent5">
                    <a:lumMod val="40000"/>
                    <a:lumOff val="60000"/>
                  </a:schemeClr>
                </a:solid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3381919638288664"/>
                      <c:h val="0.20979808444997003"/>
                    </c:manualLayout>
                  </c15:layout>
                  <c15:dlblFieldTable/>
                  <c15:showDataLabelsRange val="1"/>
                </c:ext>
                <c:ext xmlns:c16="http://schemas.microsoft.com/office/drawing/2014/chart" uri="{C3380CC4-5D6E-409C-BE32-E72D297353CC}">
                  <c16:uniqueId val="{0000000D-0400-4F0A-8375-AE8552666E1A}"/>
                </c:ext>
              </c:extLst>
            </c:dLbl>
            <c:dLbl>
              <c:idx val="14"/>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5D3EA68E-170A-4140-8F3B-C1B59EDD47FA}"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0E-0400-4F0A-8375-AE8552666E1A}"/>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400-4F0A-8375-AE8552666E1A}"/>
                </c:ext>
              </c:extLst>
            </c:dLbl>
            <c:dLbl>
              <c:idx val="16"/>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36FDF305-3566-481C-A184-A80ACE9ED5BB}" type="CELLRANGE">
                      <a:rPr lang="en-US"/>
                      <a:pPr>
                        <a:defRPr sz="1000" b="1" i="0" u="none" strike="noStrike" kern="1200" baseline="0">
                          <a:solidFill>
                            <a:schemeClr val="tx1">
                              <a:lumMod val="75000"/>
                              <a:lumOff val="25000"/>
                            </a:schemeClr>
                          </a:solidFill>
                          <a:latin typeface="+mn-lt"/>
                          <a:ea typeface="+mn-ea"/>
                          <a:cs typeface="+mn-cs"/>
                        </a:defRPr>
                      </a:pPr>
                      <a:t>[CELLRANGE]</a:t>
                    </a:fld>
                    <a:endParaRPr lang="en-US"/>
                  </a:p>
                </c:rich>
              </c:tx>
              <c:spPr>
                <a:solidFill>
                  <a:schemeClr val="accent5">
                    <a:lumMod val="40000"/>
                    <a:lumOff val="60000"/>
                  </a:schemeClr>
                </a:solid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10-0400-4F0A-8375-AE8552666E1A}"/>
                </c:ext>
              </c:extLst>
            </c:dLbl>
            <c:dLbl>
              <c:idx val="17"/>
              <c:layout>
                <c:manualLayout>
                  <c:x val="-3.1831858503230843E-2"/>
                  <c:y val="2.1364368927568263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BFDE361-82CB-4F6C-A985-A1D9E3A4E09F}"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2520596286010494"/>
                      <c:h val="0.24466339733849057"/>
                    </c:manualLayout>
                  </c15:layout>
                  <c15:dlblFieldTable/>
                  <c15:showDataLabelsRange val="1"/>
                </c:ext>
                <c:ext xmlns:c16="http://schemas.microsoft.com/office/drawing/2014/chart" uri="{C3380CC4-5D6E-409C-BE32-E72D297353CC}">
                  <c16:uniqueId val="{00000011-0400-4F0A-8375-AE8552666E1A}"/>
                </c:ext>
              </c:extLst>
            </c:dLbl>
            <c:dLbl>
              <c:idx val="18"/>
              <c:layout>
                <c:manualLayout>
                  <c:x val="-4.045289802849128E-3"/>
                  <c:y val="3.039577856660200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665FC805-ED59-4F40-A6F5-1861E44106D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4239124365055761"/>
                      <c:h val="0.16720288253442001"/>
                    </c:manualLayout>
                  </c15:layout>
                  <c15:dlblFieldTable/>
                  <c15:showDataLabelsRange val="1"/>
                </c:ext>
                <c:ext xmlns:c16="http://schemas.microsoft.com/office/drawing/2014/chart" uri="{C3380CC4-5D6E-409C-BE32-E72D297353CC}">
                  <c16:uniqueId val="{00000012-0400-4F0A-8375-AE8552666E1A}"/>
                </c:ext>
              </c:extLst>
            </c:dLbl>
            <c:dLbl>
              <c:idx val="19"/>
              <c:layout>
                <c:manualLayout>
                  <c:x val="7.9989582151544697E-2"/>
                  <c:y val="4.386080029470000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61E2D8D5-3907-4717-9455-D4046971ED56}"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8308541144942514"/>
                      <c:h val="0.12896486623382603"/>
                    </c:manualLayout>
                  </c15:layout>
                  <c15:dlblFieldTable/>
                  <c15:showDataLabelsRange val="1"/>
                </c:ext>
                <c:ext xmlns:c16="http://schemas.microsoft.com/office/drawing/2014/chart" uri="{C3380CC4-5D6E-409C-BE32-E72D297353CC}">
                  <c16:uniqueId val="{00000013-0400-4F0A-8375-AE8552666E1A}"/>
                </c:ext>
              </c:extLst>
            </c:dLbl>
            <c:dLbl>
              <c:idx val="20"/>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A41014A3-C977-4948-BD14-3BD57A02A512}" type="CELLRANGE">
                      <a:rPr lang="en-US"/>
                      <a:pPr>
                        <a:defRPr sz="1000" b="1" i="0" u="none" strike="noStrike" kern="1200" baseline="0">
                          <a:solidFill>
                            <a:schemeClr val="tx1">
                              <a:lumMod val="75000"/>
                              <a:lumOff val="25000"/>
                            </a:schemeClr>
                          </a:solidFill>
                          <a:latin typeface="+mn-lt"/>
                          <a:ea typeface="+mn-ea"/>
                          <a:cs typeface="+mn-cs"/>
                        </a:defRPr>
                      </a:pPr>
                      <a:t>[CELLRANGE]</a:t>
                    </a:fld>
                    <a:endParaRPr lang="en-US"/>
                  </a:p>
                </c:rich>
              </c:tx>
              <c:spPr>
                <a:solidFill>
                  <a:schemeClr val="accent5">
                    <a:lumMod val="40000"/>
                    <a:lumOff val="60000"/>
                  </a:schemeClr>
                </a:solid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14-0400-4F0A-8375-AE8552666E1A}"/>
                </c:ext>
              </c:extLst>
            </c:dLbl>
            <c:dLbl>
              <c:idx val="21"/>
              <c:layout>
                <c:manualLayout>
                  <c:x val="6.0163201167567043E-2"/>
                  <c:y val="5.847953216374263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DBD1B9D-5778-4423-9763-34AE95E4266A}"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3722805385342896"/>
                      <c:h val="0.17382764654418198"/>
                    </c:manualLayout>
                  </c15:layout>
                  <c15:dlblFieldTable/>
                  <c15:showDataLabelsRange val="1"/>
                </c:ext>
                <c:ext xmlns:c16="http://schemas.microsoft.com/office/drawing/2014/chart" uri="{C3380CC4-5D6E-409C-BE32-E72D297353CC}">
                  <c16:uniqueId val="{00000015-0400-4F0A-8375-AE8552666E1A}"/>
                </c:ext>
              </c:extLst>
            </c:dLbl>
            <c:dLbl>
              <c:idx val="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400-4F0A-8375-AE8552666E1A}"/>
                </c:ext>
              </c:extLst>
            </c:dLbl>
            <c:dLbl>
              <c:idx val="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400-4F0A-8375-AE8552666E1A}"/>
                </c:ext>
              </c:extLst>
            </c:dLbl>
            <c:dLbl>
              <c:idx val="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400-4F0A-8375-AE8552666E1A}"/>
                </c:ext>
              </c:extLst>
            </c:dLbl>
            <c:dLbl>
              <c:idx val="25"/>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52C9AB5-6E7F-46DA-AFCC-4150AA16C73A}"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19-0400-4F0A-8375-AE8552666E1A}"/>
                </c:ext>
              </c:extLst>
            </c:dLbl>
            <c:dLbl>
              <c:idx val="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400-4F0A-8375-AE8552666E1A}"/>
                </c:ext>
              </c:extLst>
            </c:dLbl>
            <c:dLbl>
              <c:idx val="27"/>
              <c:layout>
                <c:manualLayout>
                  <c:x val="6.3169102930515761E-8"/>
                  <c:y val="8.10231615784868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A5E15F3-6EF0-473C-8345-780A12B1ECC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4624026343031979"/>
                      <c:h val="0.22287493668554589"/>
                    </c:manualLayout>
                  </c15:layout>
                  <c15:dlblFieldTable/>
                  <c15:showDataLabelsRange val="1"/>
                </c:ext>
                <c:ext xmlns:c16="http://schemas.microsoft.com/office/drawing/2014/chart" uri="{C3380CC4-5D6E-409C-BE32-E72D297353CC}">
                  <c16:uniqueId val="{0000001B-0400-4F0A-8375-AE8552666E1A}"/>
                </c:ext>
              </c:extLst>
            </c:dLbl>
            <c:dLbl>
              <c:idx val="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400-4F0A-8375-AE8552666E1A}"/>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400-4F0A-8375-AE8552666E1A}"/>
                </c:ext>
              </c:extLst>
            </c:dLbl>
            <c:dLbl>
              <c:idx val="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400-4F0A-8375-AE8552666E1A}"/>
                </c:ext>
              </c:extLst>
            </c:dLbl>
            <c:dLbl>
              <c:idx val="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400-4F0A-8375-AE8552666E1A}"/>
                </c:ext>
              </c:extLst>
            </c:dLbl>
            <c:dLbl>
              <c:idx val="32"/>
              <c:layout>
                <c:manualLayout>
                  <c:x val="-1.0479817345275495E-2"/>
                  <c:y val="5.7535571211493304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ACDC62F3-9AC7-4DF4-BDB1-05F065705880}" type="CELLRANGE">
                      <a:rPr lang="en-US" dirty="0"/>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9.475681285092015E-2"/>
                      <c:h val="0.13801929364092647"/>
                    </c:manualLayout>
                  </c15:layout>
                  <c15:dlblFieldTable/>
                  <c15:showDataLabelsRange val="1"/>
                </c:ext>
                <c:ext xmlns:c16="http://schemas.microsoft.com/office/drawing/2014/chart" uri="{C3380CC4-5D6E-409C-BE32-E72D297353CC}">
                  <c16:uniqueId val="{00000020-0400-4F0A-8375-AE8552666E1A}"/>
                </c:ext>
              </c:extLst>
            </c:dLbl>
            <c:dLbl>
              <c:idx val="33"/>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fld id="{F068E3AA-4E0C-4ED6-9EC2-45CFC2A6061E}" type="CELLRANGE">
                      <a:rPr lang="en-US"/>
                      <a:pPr>
                        <a:defRPr sz="1000" b="1" i="0" u="none" strike="noStrike" kern="1200" baseline="0">
                          <a:solidFill>
                            <a:schemeClr val="tx1">
                              <a:lumMod val="75000"/>
                              <a:lumOff val="25000"/>
                            </a:schemeClr>
                          </a:solidFill>
                          <a:latin typeface="+mn-lt"/>
                          <a:ea typeface="+mn-ea"/>
                          <a:cs typeface="+mn-cs"/>
                        </a:defRPr>
                      </a:pPr>
                      <a:t>[CELLRANGE]</a:t>
                    </a:fld>
                    <a:endParaRPr lang="en-US"/>
                  </a:p>
                </c:rich>
              </c:tx>
              <c:spPr>
                <a:solidFill>
                  <a:schemeClr val="accent5">
                    <a:lumMod val="40000"/>
                    <a:lumOff val="60000"/>
                  </a:schemeClr>
                </a:solid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xForSave val="1"/>
                  <c15:showDataLabelsRange val="1"/>
                </c:ext>
                <c:ext xmlns:c16="http://schemas.microsoft.com/office/drawing/2014/chart" uri="{C3380CC4-5D6E-409C-BE32-E72D297353CC}">
                  <c16:uniqueId val="{00000021-0400-4F0A-8375-AE8552666E1A}"/>
                </c:ext>
              </c:extLst>
            </c:dLbl>
            <c:dLbl>
              <c:idx val="34"/>
              <c:layout>
                <c:manualLayout>
                  <c:x val="-6.3348646800604619E-3"/>
                  <c:y val="5.196387073657837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390AED04-32C0-45FF-9DC6-3A70D89D2BF4}" type="CELLRANGE">
                      <a:rPr lang="en-US"/>
                      <a:pPr>
                        <a:defRPr sz="900" b="0" i="0" u="none" strike="noStrike" kern="1200" baseline="0">
                          <a:solidFill>
                            <a:schemeClr val="tx1">
                              <a:lumMod val="75000"/>
                              <a:lumOff val="25000"/>
                            </a:schemeClr>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060025555692282"/>
                      <c:h val="0.15335405442740707"/>
                    </c:manualLayout>
                  </c15:layout>
                  <c15:dlblFieldTable/>
                  <c15:showDataLabelsRange val="1"/>
                </c:ext>
                <c:ext xmlns:c16="http://schemas.microsoft.com/office/drawing/2014/chart" uri="{C3380CC4-5D6E-409C-BE32-E72D297353CC}">
                  <c16:uniqueId val="{00000022-0400-4F0A-8375-AE8552666E1A}"/>
                </c:ext>
              </c:extLst>
            </c:dLbl>
            <c:dLbl>
              <c:idx val="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400-4F0A-8375-AE8552666E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9525" cap="flat" cmpd="sng" algn="ctr">
                <a:solidFill>
                  <a:schemeClr val="accent1">
                    <a:lumMod val="60000"/>
                    <a:lumOff val="40000"/>
                  </a:schemeClr>
                </a:solidFill>
                <a:round/>
              </a:ln>
              <a:effectLst/>
            </c:spPr>
          </c:errBars>
          <c:cat>
            <c:numRef>
              <c:f>Sheet1!$A$2:$A$37</c:f>
              <c:numCache>
                <c:formatCode>d\-mmm\-yy</c:formatCode>
                <c:ptCount val="36"/>
                <c:pt idx="0">
                  <c:v>42767</c:v>
                </c:pt>
                <c:pt idx="1">
                  <c:v>42795</c:v>
                </c:pt>
                <c:pt idx="2">
                  <c:v>42826</c:v>
                </c:pt>
                <c:pt idx="3">
                  <c:v>42856</c:v>
                </c:pt>
                <c:pt idx="4">
                  <c:v>42887</c:v>
                </c:pt>
                <c:pt idx="5">
                  <c:v>42934</c:v>
                </c:pt>
                <c:pt idx="6">
                  <c:v>42937</c:v>
                </c:pt>
                <c:pt idx="7">
                  <c:v>42943</c:v>
                </c:pt>
                <c:pt idx="8">
                  <c:v>42948</c:v>
                </c:pt>
                <c:pt idx="9">
                  <c:v>42979</c:v>
                </c:pt>
                <c:pt idx="10">
                  <c:v>43009</c:v>
                </c:pt>
                <c:pt idx="11">
                  <c:v>43040</c:v>
                </c:pt>
                <c:pt idx="12">
                  <c:v>43070</c:v>
                </c:pt>
                <c:pt idx="13">
                  <c:v>43101</c:v>
                </c:pt>
                <c:pt idx="14">
                  <c:v>43132</c:v>
                </c:pt>
                <c:pt idx="15">
                  <c:v>43160</c:v>
                </c:pt>
                <c:pt idx="16">
                  <c:v>43191</c:v>
                </c:pt>
                <c:pt idx="17">
                  <c:v>43221</c:v>
                </c:pt>
                <c:pt idx="18">
                  <c:v>43243</c:v>
                </c:pt>
                <c:pt idx="19">
                  <c:v>43250</c:v>
                </c:pt>
                <c:pt idx="20">
                  <c:v>43252</c:v>
                </c:pt>
                <c:pt idx="21">
                  <c:v>43282</c:v>
                </c:pt>
                <c:pt idx="22">
                  <c:v>43313</c:v>
                </c:pt>
                <c:pt idx="23">
                  <c:v>43344</c:v>
                </c:pt>
                <c:pt idx="24">
                  <c:v>43374</c:v>
                </c:pt>
                <c:pt idx="25">
                  <c:v>43405</c:v>
                </c:pt>
                <c:pt idx="26">
                  <c:v>43435</c:v>
                </c:pt>
                <c:pt idx="27">
                  <c:v>43466</c:v>
                </c:pt>
                <c:pt idx="28">
                  <c:v>43497</c:v>
                </c:pt>
                <c:pt idx="29">
                  <c:v>43525</c:v>
                </c:pt>
                <c:pt idx="30">
                  <c:v>43556</c:v>
                </c:pt>
                <c:pt idx="31">
                  <c:v>43586</c:v>
                </c:pt>
                <c:pt idx="32">
                  <c:v>43617</c:v>
                </c:pt>
                <c:pt idx="33">
                  <c:v>43647</c:v>
                </c:pt>
                <c:pt idx="34">
                  <c:v>43656</c:v>
                </c:pt>
                <c:pt idx="35">
                  <c:v>43678</c:v>
                </c:pt>
              </c:numCache>
            </c:numRef>
          </c:cat>
          <c:val>
            <c:numRef>
              <c:f>Sheet1!$C$2:$C$37</c:f>
              <c:numCache>
                <c:formatCode>General</c:formatCode>
                <c:ptCount val="36"/>
                <c:pt idx="0">
                  <c:v>2</c:v>
                </c:pt>
                <c:pt idx="5">
                  <c:v>7</c:v>
                </c:pt>
                <c:pt idx="6">
                  <c:v>-4</c:v>
                </c:pt>
                <c:pt idx="7">
                  <c:v>11</c:v>
                </c:pt>
                <c:pt idx="9">
                  <c:v>-8</c:v>
                </c:pt>
                <c:pt idx="11">
                  <c:v>1</c:v>
                </c:pt>
                <c:pt idx="12">
                  <c:v>-5</c:v>
                </c:pt>
                <c:pt idx="13">
                  <c:v>7</c:v>
                </c:pt>
                <c:pt idx="14">
                  <c:v>-10</c:v>
                </c:pt>
                <c:pt idx="16">
                  <c:v>1</c:v>
                </c:pt>
                <c:pt idx="17">
                  <c:v>-3</c:v>
                </c:pt>
                <c:pt idx="18">
                  <c:v>7</c:v>
                </c:pt>
                <c:pt idx="19">
                  <c:v>-13</c:v>
                </c:pt>
                <c:pt idx="20">
                  <c:v>11</c:v>
                </c:pt>
                <c:pt idx="21">
                  <c:v>4</c:v>
                </c:pt>
                <c:pt idx="25">
                  <c:v>-4</c:v>
                </c:pt>
                <c:pt idx="27">
                  <c:v>4</c:v>
                </c:pt>
                <c:pt idx="32">
                  <c:v>2</c:v>
                </c:pt>
                <c:pt idx="33">
                  <c:v>8</c:v>
                </c:pt>
                <c:pt idx="34">
                  <c:v>-6</c:v>
                </c:pt>
              </c:numCache>
            </c:numRef>
          </c:val>
          <c:extLst>
            <c:ext xmlns:c15="http://schemas.microsoft.com/office/drawing/2012/chart" uri="{02D57815-91ED-43cb-92C2-25804820EDAC}">
              <c15:datalabelsRange>
                <c15:f>Sheet1!$B$2:$B$37</c15:f>
                <c15:dlblRangeCache>
                  <c:ptCount val="36"/>
                  <c:pt idx="0">
                    <c:v>China launches National Sword to crack down on illegal smuggling of foreign waste </c:v>
                  </c:pt>
                  <c:pt idx="5">
                    <c:v>China notifies the WTO of its intent to ban certain scrap imports</c:v>
                  </c:pt>
                  <c:pt idx="6">
                    <c:v>24 categories solid waste imports are banned</c:v>
                  </c:pt>
                  <c:pt idx="7">
                    <c:v>China issues detailed policy on import restriction and improving domestic recycling industry</c:v>
                  </c:pt>
                  <c:pt idx="9">
                    <c:v>A draft of new scrap import standards is release. Carried waste thresholds dropped to 0.3%</c:v>
                  </c:pt>
                  <c:pt idx="11">
                    <c:v>China notifies WTO of import standards. Scrap metal carried waste threshold ranges from 0.3-1%</c:v>
                  </c:pt>
                  <c:pt idx="12">
                    <c:v>AQSIQ updates guidelines for export permits to ship scrap to China</c:v>
                  </c:pt>
                  <c:pt idx="13">
                    <c:v>Final scrap import standards set limits of 0.3-1% for carried waste threshold</c:v>
                  </c:pt>
                  <c:pt idx="14">
                    <c:v>AQSIQ export permit guidelines will become effective </c:v>
                  </c:pt>
                  <c:pt idx="16">
                    <c:v>Cat-7 ban by 2019, NF scrap ban (excluding al and cu scrap) by 2020</c:v>
                  </c:pt>
                  <c:pt idx="17">
                    <c:v>CCIC NA is suspended for one month. No inspections can be arranged for US exporters</c:v>
                  </c:pt>
                  <c:pt idx="18">
                    <c:v>CCIC Canada undertakes pre-shipment inspections temporarily </c:v>
                  </c:pt>
                  <c:pt idx="19">
                    <c:v>AQSIQ is dissolved, third party agecies approved for pre-shipment inspection </c:v>
                  </c:pt>
                  <c:pt idx="20">
                    <c:v>China reiterates intent to elimiate scrap imports by 2021, reaffirming 2017 policy statements</c:v>
                  </c:pt>
                  <c:pt idx="21">
                    <c:v>Customs designates ports of entry for solid waste imports effective on January 1, 2019</c:v>
                  </c:pt>
                  <c:pt idx="25">
                    <c:v>China consolidates scrap inpsection operations with 21 approved agencies</c:v>
                  </c:pt>
                  <c:pt idx="27">
                    <c:v>Category 6 scrap imports will be restricted beginning July 1, 2019. Import licenses will be required </c:v>
                  </c:pt>
                  <c:pt idx="32">
                    <c:v>China issues first batch of scrap import quotas</c:v>
                  </c:pt>
                  <c:pt idx="33">
                    <c:v>Quota and import licenses system to restrict category 6 scrap begins July, 1 2019 </c:v>
                  </c:pt>
                  <c:pt idx="34">
                    <c:v>China issues second batch of scrap import quotas</c:v>
                  </c:pt>
                </c15:dlblRangeCache>
              </c15:datalabelsRange>
            </c:ext>
            <c:ext xmlns:c16="http://schemas.microsoft.com/office/drawing/2014/chart" uri="{C3380CC4-5D6E-409C-BE32-E72D297353CC}">
              <c16:uniqueId val="{00000024-0400-4F0A-8375-AE8552666E1A}"/>
            </c:ext>
          </c:extLst>
        </c:ser>
        <c:dLbls>
          <c:showLegendKey val="0"/>
          <c:showVal val="1"/>
          <c:showCatName val="0"/>
          <c:showSerName val="0"/>
          <c:showPercent val="0"/>
          <c:showBubbleSize val="0"/>
        </c:dLbls>
        <c:gapWidth val="219"/>
        <c:overlap val="-27"/>
        <c:axId val="773310752"/>
        <c:axId val="773314360"/>
      </c:barChart>
      <c:dateAx>
        <c:axId val="773310752"/>
        <c:scaling>
          <c:orientation val="minMax"/>
        </c:scaling>
        <c:delete val="0"/>
        <c:axPos val="b"/>
        <c:numFmt formatCode="mmm\-yy" sourceLinked="0"/>
        <c:majorTickMark val="none"/>
        <c:minorTickMark val="none"/>
        <c:tickLblPos val="nextTo"/>
        <c:spPr>
          <a:noFill/>
          <a:ln w="38100" cap="flat" cmpd="sng" algn="ctr">
            <a:solidFill>
              <a:schemeClr val="tx1"/>
            </a:solidFill>
            <a:round/>
            <a:headEnd type="none" w="med" len="med"/>
            <a:tailEnd type="triangle" w="med" len="me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773314360"/>
        <c:crosses val="autoZero"/>
        <c:auto val="1"/>
        <c:lblOffset val="100"/>
        <c:baseTimeUnit val="days"/>
      </c:dateAx>
      <c:valAx>
        <c:axId val="773314360"/>
        <c:scaling>
          <c:orientation val="minMax"/>
        </c:scaling>
        <c:delete val="1"/>
        <c:axPos val="l"/>
        <c:numFmt formatCode="General" sourceLinked="1"/>
        <c:majorTickMark val="none"/>
        <c:minorTickMark val="none"/>
        <c:tickLblPos val="nextTo"/>
        <c:crossAx val="773310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'export-20190807-150935'!$B$2</c:f>
              <c:strCache>
                <c:ptCount val="1"/>
                <c:pt idx="0">
                  <c:v>Last</c:v>
                </c:pt>
              </c:strCache>
            </c:strRef>
          </c:tx>
          <c:spPr>
            <a:ln w="28575" cap="rnd">
              <a:solidFill>
                <a:schemeClr val="accent1"/>
              </a:solidFill>
              <a:round/>
            </a:ln>
            <a:effectLst/>
          </c:spPr>
          <c:marker>
            <c:symbol val="none"/>
          </c:marker>
          <c:cat>
            <c:numRef>
              <c:f>'export-20190807-150935'!$A$3:$A$406</c:f>
              <c:numCache>
                <c:formatCode>d\-mmm\-yy</c:formatCode>
                <c:ptCount val="404"/>
                <c:pt idx="0">
                  <c:v>43102</c:v>
                </c:pt>
                <c:pt idx="1">
                  <c:v>43103</c:v>
                </c:pt>
                <c:pt idx="2">
                  <c:v>43104</c:v>
                </c:pt>
                <c:pt idx="3">
                  <c:v>43105</c:v>
                </c:pt>
                <c:pt idx="4">
                  <c:v>43108</c:v>
                </c:pt>
                <c:pt idx="5">
                  <c:v>43109</c:v>
                </c:pt>
                <c:pt idx="6">
                  <c:v>43110</c:v>
                </c:pt>
                <c:pt idx="7">
                  <c:v>43111</c:v>
                </c:pt>
                <c:pt idx="8">
                  <c:v>43112</c:v>
                </c:pt>
                <c:pt idx="9">
                  <c:v>43116</c:v>
                </c:pt>
                <c:pt idx="10">
                  <c:v>43117</c:v>
                </c:pt>
                <c:pt idx="11">
                  <c:v>43118</c:v>
                </c:pt>
                <c:pt idx="12">
                  <c:v>43119</c:v>
                </c:pt>
                <c:pt idx="13">
                  <c:v>43122</c:v>
                </c:pt>
                <c:pt idx="14">
                  <c:v>43123</c:v>
                </c:pt>
                <c:pt idx="15">
                  <c:v>43124</c:v>
                </c:pt>
                <c:pt idx="16">
                  <c:v>43125</c:v>
                </c:pt>
                <c:pt idx="17">
                  <c:v>43126</c:v>
                </c:pt>
                <c:pt idx="18">
                  <c:v>43129</c:v>
                </c:pt>
                <c:pt idx="19">
                  <c:v>43130</c:v>
                </c:pt>
                <c:pt idx="20">
                  <c:v>43131</c:v>
                </c:pt>
                <c:pt idx="21">
                  <c:v>43132</c:v>
                </c:pt>
                <c:pt idx="22">
                  <c:v>43133</c:v>
                </c:pt>
                <c:pt idx="23">
                  <c:v>43136</c:v>
                </c:pt>
                <c:pt idx="24">
                  <c:v>43137</c:v>
                </c:pt>
                <c:pt idx="25">
                  <c:v>43138</c:v>
                </c:pt>
                <c:pt idx="26">
                  <c:v>43139</c:v>
                </c:pt>
                <c:pt idx="27">
                  <c:v>43140</c:v>
                </c:pt>
                <c:pt idx="28">
                  <c:v>43143</c:v>
                </c:pt>
                <c:pt idx="29">
                  <c:v>43144</c:v>
                </c:pt>
                <c:pt idx="30">
                  <c:v>43145</c:v>
                </c:pt>
                <c:pt idx="31">
                  <c:v>43146</c:v>
                </c:pt>
                <c:pt idx="32">
                  <c:v>43147</c:v>
                </c:pt>
                <c:pt idx="33">
                  <c:v>43151</c:v>
                </c:pt>
                <c:pt idx="34">
                  <c:v>43152</c:v>
                </c:pt>
                <c:pt idx="35">
                  <c:v>43153</c:v>
                </c:pt>
                <c:pt idx="36">
                  <c:v>43154</c:v>
                </c:pt>
                <c:pt idx="37">
                  <c:v>43157</c:v>
                </c:pt>
                <c:pt idx="38">
                  <c:v>43158</c:v>
                </c:pt>
                <c:pt idx="39">
                  <c:v>43159</c:v>
                </c:pt>
                <c:pt idx="40">
                  <c:v>43160</c:v>
                </c:pt>
                <c:pt idx="41">
                  <c:v>43161</c:v>
                </c:pt>
                <c:pt idx="42">
                  <c:v>43164</c:v>
                </c:pt>
                <c:pt idx="43">
                  <c:v>43165</c:v>
                </c:pt>
                <c:pt idx="44">
                  <c:v>43166</c:v>
                </c:pt>
                <c:pt idx="45">
                  <c:v>43167</c:v>
                </c:pt>
                <c:pt idx="46">
                  <c:v>43168</c:v>
                </c:pt>
                <c:pt idx="47">
                  <c:v>43171</c:v>
                </c:pt>
                <c:pt idx="48">
                  <c:v>43172</c:v>
                </c:pt>
                <c:pt idx="49">
                  <c:v>43173</c:v>
                </c:pt>
                <c:pt idx="50">
                  <c:v>43174</c:v>
                </c:pt>
                <c:pt idx="51">
                  <c:v>43175</c:v>
                </c:pt>
                <c:pt idx="52">
                  <c:v>43178</c:v>
                </c:pt>
                <c:pt idx="53">
                  <c:v>43179</c:v>
                </c:pt>
                <c:pt idx="54">
                  <c:v>43180</c:v>
                </c:pt>
                <c:pt idx="55">
                  <c:v>43181</c:v>
                </c:pt>
                <c:pt idx="56">
                  <c:v>43182</c:v>
                </c:pt>
                <c:pt idx="57">
                  <c:v>43185</c:v>
                </c:pt>
                <c:pt idx="58">
                  <c:v>43186</c:v>
                </c:pt>
                <c:pt idx="59">
                  <c:v>43187</c:v>
                </c:pt>
                <c:pt idx="60">
                  <c:v>43188</c:v>
                </c:pt>
                <c:pt idx="61">
                  <c:v>43192</c:v>
                </c:pt>
                <c:pt idx="62">
                  <c:v>43193</c:v>
                </c:pt>
                <c:pt idx="63">
                  <c:v>43194</c:v>
                </c:pt>
                <c:pt idx="64">
                  <c:v>43195</c:v>
                </c:pt>
                <c:pt idx="65">
                  <c:v>43196</c:v>
                </c:pt>
                <c:pt idx="66">
                  <c:v>43199</c:v>
                </c:pt>
                <c:pt idx="67">
                  <c:v>43200</c:v>
                </c:pt>
                <c:pt idx="68">
                  <c:v>43201</c:v>
                </c:pt>
                <c:pt idx="69">
                  <c:v>43202</c:v>
                </c:pt>
                <c:pt idx="70">
                  <c:v>43203</c:v>
                </c:pt>
                <c:pt idx="71">
                  <c:v>43206</c:v>
                </c:pt>
                <c:pt idx="72">
                  <c:v>43207</c:v>
                </c:pt>
                <c:pt idx="73">
                  <c:v>43208</c:v>
                </c:pt>
                <c:pt idx="74">
                  <c:v>43209</c:v>
                </c:pt>
                <c:pt idx="75">
                  <c:v>43210</c:v>
                </c:pt>
                <c:pt idx="76">
                  <c:v>43213</c:v>
                </c:pt>
                <c:pt idx="77">
                  <c:v>43214</c:v>
                </c:pt>
                <c:pt idx="78">
                  <c:v>43215</c:v>
                </c:pt>
                <c:pt idx="79">
                  <c:v>43216</c:v>
                </c:pt>
                <c:pt idx="80">
                  <c:v>43217</c:v>
                </c:pt>
                <c:pt idx="81">
                  <c:v>43220</c:v>
                </c:pt>
                <c:pt idx="82">
                  <c:v>43221</c:v>
                </c:pt>
                <c:pt idx="83">
                  <c:v>43222</c:v>
                </c:pt>
                <c:pt idx="84">
                  <c:v>43223</c:v>
                </c:pt>
                <c:pt idx="85">
                  <c:v>43224</c:v>
                </c:pt>
                <c:pt idx="86">
                  <c:v>43227</c:v>
                </c:pt>
                <c:pt idx="87">
                  <c:v>43228</c:v>
                </c:pt>
                <c:pt idx="88">
                  <c:v>43229</c:v>
                </c:pt>
                <c:pt idx="89">
                  <c:v>43230</c:v>
                </c:pt>
                <c:pt idx="90">
                  <c:v>43231</c:v>
                </c:pt>
                <c:pt idx="91">
                  <c:v>43234</c:v>
                </c:pt>
                <c:pt idx="92">
                  <c:v>43235</c:v>
                </c:pt>
                <c:pt idx="93">
                  <c:v>43236</c:v>
                </c:pt>
                <c:pt idx="94">
                  <c:v>43237</c:v>
                </c:pt>
                <c:pt idx="95">
                  <c:v>43238</c:v>
                </c:pt>
                <c:pt idx="96">
                  <c:v>43241</c:v>
                </c:pt>
                <c:pt idx="97">
                  <c:v>43242</c:v>
                </c:pt>
                <c:pt idx="98">
                  <c:v>43243</c:v>
                </c:pt>
                <c:pt idx="99">
                  <c:v>43244</c:v>
                </c:pt>
                <c:pt idx="100">
                  <c:v>43245</c:v>
                </c:pt>
                <c:pt idx="101">
                  <c:v>43249</c:v>
                </c:pt>
                <c:pt idx="102">
                  <c:v>43250</c:v>
                </c:pt>
                <c:pt idx="103">
                  <c:v>43251</c:v>
                </c:pt>
                <c:pt idx="104">
                  <c:v>43252</c:v>
                </c:pt>
                <c:pt idx="105">
                  <c:v>43255</c:v>
                </c:pt>
                <c:pt idx="106">
                  <c:v>43256</c:v>
                </c:pt>
                <c:pt idx="107">
                  <c:v>43257</c:v>
                </c:pt>
                <c:pt idx="108">
                  <c:v>43258</c:v>
                </c:pt>
                <c:pt idx="109">
                  <c:v>43259</c:v>
                </c:pt>
                <c:pt idx="110">
                  <c:v>43262</c:v>
                </c:pt>
                <c:pt idx="111">
                  <c:v>43263</c:v>
                </c:pt>
                <c:pt idx="112">
                  <c:v>43264</c:v>
                </c:pt>
                <c:pt idx="113">
                  <c:v>43265</c:v>
                </c:pt>
                <c:pt idx="114">
                  <c:v>43266</c:v>
                </c:pt>
                <c:pt idx="115">
                  <c:v>43269</c:v>
                </c:pt>
                <c:pt idx="116">
                  <c:v>43270</c:v>
                </c:pt>
                <c:pt idx="117">
                  <c:v>43271</c:v>
                </c:pt>
                <c:pt idx="118">
                  <c:v>43272</c:v>
                </c:pt>
                <c:pt idx="119">
                  <c:v>43273</c:v>
                </c:pt>
                <c:pt idx="120">
                  <c:v>43276</c:v>
                </c:pt>
                <c:pt idx="121">
                  <c:v>43277</c:v>
                </c:pt>
                <c:pt idx="122">
                  <c:v>43278</c:v>
                </c:pt>
                <c:pt idx="123">
                  <c:v>43279</c:v>
                </c:pt>
                <c:pt idx="124">
                  <c:v>43280</c:v>
                </c:pt>
                <c:pt idx="125">
                  <c:v>43283</c:v>
                </c:pt>
                <c:pt idx="126">
                  <c:v>43284</c:v>
                </c:pt>
                <c:pt idx="127">
                  <c:v>43286</c:v>
                </c:pt>
                <c:pt idx="128">
                  <c:v>43287</c:v>
                </c:pt>
                <c:pt idx="129">
                  <c:v>43290</c:v>
                </c:pt>
                <c:pt idx="130">
                  <c:v>43291</c:v>
                </c:pt>
                <c:pt idx="131">
                  <c:v>43292</c:v>
                </c:pt>
                <c:pt idx="132">
                  <c:v>43293</c:v>
                </c:pt>
                <c:pt idx="133">
                  <c:v>43294</c:v>
                </c:pt>
                <c:pt idx="134">
                  <c:v>43297</c:v>
                </c:pt>
                <c:pt idx="135">
                  <c:v>43298</c:v>
                </c:pt>
                <c:pt idx="136">
                  <c:v>43299</c:v>
                </c:pt>
                <c:pt idx="137">
                  <c:v>43300</c:v>
                </c:pt>
                <c:pt idx="138">
                  <c:v>43301</c:v>
                </c:pt>
                <c:pt idx="139">
                  <c:v>43304</c:v>
                </c:pt>
                <c:pt idx="140">
                  <c:v>43305</c:v>
                </c:pt>
                <c:pt idx="141">
                  <c:v>43306</c:v>
                </c:pt>
                <c:pt idx="142">
                  <c:v>43307</c:v>
                </c:pt>
                <c:pt idx="143">
                  <c:v>43308</c:v>
                </c:pt>
                <c:pt idx="144">
                  <c:v>43311</c:v>
                </c:pt>
                <c:pt idx="145">
                  <c:v>43312</c:v>
                </c:pt>
                <c:pt idx="146">
                  <c:v>43313</c:v>
                </c:pt>
                <c:pt idx="147">
                  <c:v>43314</c:v>
                </c:pt>
                <c:pt idx="148">
                  <c:v>43315</c:v>
                </c:pt>
                <c:pt idx="149">
                  <c:v>43318</c:v>
                </c:pt>
                <c:pt idx="150">
                  <c:v>43319</c:v>
                </c:pt>
                <c:pt idx="151">
                  <c:v>43320</c:v>
                </c:pt>
                <c:pt idx="152">
                  <c:v>43321</c:v>
                </c:pt>
                <c:pt idx="153">
                  <c:v>43322</c:v>
                </c:pt>
                <c:pt idx="154">
                  <c:v>43325</c:v>
                </c:pt>
                <c:pt idx="155">
                  <c:v>43326</c:v>
                </c:pt>
                <c:pt idx="156">
                  <c:v>43327</c:v>
                </c:pt>
                <c:pt idx="157">
                  <c:v>43328</c:v>
                </c:pt>
                <c:pt idx="158">
                  <c:v>43329</c:v>
                </c:pt>
                <c:pt idx="159">
                  <c:v>43332</c:v>
                </c:pt>
                <c:pt idx="160">
                  <c:v>43333</c:v>
                </c:pt>
                <c:pt idx="161">
                  <c:v>43334</c:v>
                </c:pt>
                <c:pt idx="162">
                  <c:v>43335</c:v>
                </c:pt>
                <c:pt idx="163">
                  <c:v>43336</c:v>
                </c:pt>
                <c:pt idx="164">
                  <c:v>43339</c:v>
                </c:pt>
                <c:pt idx="165">
                  <c:v>43340</c:v>
                </c:pt>
                <c:pt idx="166">
                  <c:v>43341</c:v>
                </c:pt>
                <c:pt idx="167">
                  <c:v>43342</c:v>
                </c:pt>
                <c:pt idx="168">
                  <c:v>43343</c:v>
                </c:pt>
                <c:pt idx="169">
                  <c:v>43347</c:v>
                </c:pt>
                <c:pt idx="170">
                  <c:v>43348</c:v>
                </c:pt>
                <c:pt idx="171">
                  <c:v>43349</c:v>
                </c:pt>
                <c:pt idx="172">
                  <c:v>43350</c:v>
                </c:pt>
                <c:pt idx="173">
                  <c:v>43353</c:v>
                </c:pt>
                <c:pt idx="174">
                  <c:v>43354</c:v>
                </c:pt>
                <c:pt idx="175">
                  <c:v>43355</c:v>
                </c:pt>
                <c:pt idx="176">
                  <c:v>43356</c:v>
                </c:pt>
                <c:pt idx="177">
                  <c:v>43357</c:v>
                </c:pt>
                <c:pt idx="178">
                  <c:v>43360</c:v>
                </c:pt>
                <c:pt idx="179">
                  <c:v>43361</c:v>
                </c:pt>
                <c:pt idx="180">
                  <c:v>43362</c:v>
                </c:pt>
                <c:pt idx="181">
                  <c:v>43363</c:v>
                </c:pt>
                <c:pt idx="182">
                  <c:v>43364</c:v>
                </c:pt>
                <c:pt idx="183">
                  <c:v>43367</c:v>
                </c:pt>
                <c:pt idx="184">
                  <c:v>43368</c:v>
                </c:pt>
                <c:pt idx="185">
                  <c:v>43369</c:v>
                </c:pt>
                <c:pt idx="186">
                  <c:v>43370</c:v>
                </c:pt>
                <c:pt idx="187">
                  <c:v>43371</c:v>
                </c:pt>
                <c:pt idx="188">
                  <c:v>43374</c:v>
                </c:pt>
                <c:pt idx="189">
                  <c:v>43375</c:v>
                </c:pt>
                <c:pt idx="190">
                  <c:v>43376</c:v>
                </c:pt>
                <c:pt idx="191">
                  <c:v>43377</c:v>
                </c:pt>
                <c:pt idx="192">
                  <c:v>43378</c:v>
                </c:pt>
                <c:pt idx="193">
                  <c:v>43381</c:v>
                </c:pt>
                <c:pt idx="194">
                  <c:v>43382</c:v>
                </c:pt>
                <c:pt idx="195">
                  <c:v>43383</c:v>
                </c:pt>
                <c:pt idx="196">
                  <c:v>43384</c:v>
                </c:pt>
                <c:pt idx="197">
                  <c:v>43385</c:v>
                </c:pt>
                <c:pt idx="198">
                  <c:v>43388</c:v>
                </c:pt>
                <c:pt idx="199">
                  <c:v>43389</c:v>
                </c:pt>
                <c:pt idx="200">
                  <c:v>43390</c:v>
                </c:pt>
                <c:pt idx="201">
                  <c:v>43391</c:v>
                </c:pt>
                <c:pt idx="202">
                  <c:v>43392</c:v>
                </c:pt>
                <c:pt idx="203">
                  <c:v>43395</c:v>
                </c:pt>
                <c:pt idx="204">
                  <c:v>43396</c:v>
                </c:pt>
                <c:pt idx="205">
                  <c:v>43397</c:v>
                </c:pt>
                <c:pt idx="206">
                  <c:v>43398</c:v>
                </c:pt>
                <c:pt idx="207">
                  <c:v>43399</c:v>
                </c:pt>
                <c:pt idx="208">
                  <c:v>43402</c:v>
                </c:pt>
                <c:pt idx="209">
                  <c:v>43403</c:v>
                </c:pt>
                <c:pt idx="210">
                  <c:v>43404</c:v>
                </c:pt>
                <c:pt idx="211">
                  <c:v>43405</c:v>
                </c:pt>
                <c:pt idx="212">
                  <c:v>43406</c:v>
                </c:pt>
                <c:pt idx="213">
                  <c:v>43409</c:v>
                </c:pt>
                <c:pt idx="214">
                  <c:v>43410</c:v>
                </c:pt>
                <c:pt idx="215">
                  <c:v>43411</c:v>
                </c:pt>
                <c:pt idx="216">
                  <c:v>43412</c:v>
                </c:pt>
                <c:pt idx="217">
                  <c:v>43413</c:v>
                </c:pt>
                <c:pt idx="218">
                  <c:v>43416</c:v>
                </c:pt>
                <c:pt idx="219">
                  <c:v>43417</c:v>
                </c:pt>
                <c:pt idx="220">
                  <c:v>43418</c:v>
                </c:pt>
                <c:pt idx="221">
                  <c:v>43419</c:v>
                </c:pt>
                <c:pt idx="222">
                  <c:v>43420</c:v>
                </c:pt>
                <c:pt idx="223">
                  <c:v>43423</c:v>
                </c:pt>
                <c:pt idx="224">
                  <c:v>43424</c:v>
                </c:pt>
                <c:pt idx="225">
                  <c:v>43425</c:v>
                </c:pt>
                <c:pt idx="226">
                  <c:v>43427</c:v>
                </c:pt>
                <c:pt idx="227">
                  <c:v>43430</c:v>
                </c:pt>
                <c:pt idx="228">
                  <c:v>43431</c:v>
                </c:pt>
                <c:pt idx="229">
                  <c:v>43432</c:v>
                </c:pt>
                <c:pt idx="230">
                  <c:v>43433</c:v>
                </c:pt>
                <c:pt idx="231">
                  <c:v>43434</c:v>
                </c:pt>
                <c:pt idx="232">
                  <c:v>43437</c:v>
                </c:pt>
                <c:pt idx="233">
                  <c:v>43438</c:v>
                </c:pt>
                <c:pt idx="234">
                  <c:v>43439</c:v>
                </c:pt>
                <c:pt idx="235">
                  <c:v>43440</c:v>
                </c:pt>
                <c:pt idx="236">
                  <c:v>43441</c:v>
                </c:pt>
                <c:pt idx="237">
                  <c:v>43444</c:v>
                </c:pt>
                <c:pt idx="238">
                  <c:v>43445</c:v>
                </c:pt>
                <c:pt idx="239">
                  <c:v>43446</c:v>
                </c:pt>
                <c:pt idx="240">
                  <c:v>43447</c:v>
                </c:pt>
                <c:pt idx="241">
                  <c:v>43448</c:v>
                </c:pt>
                <c:pt idx="242">
                  <c:v>43451</c:v>
                </c:pt>
                <c:pt idx="243">
                  <c:v>43452</c:v>
                </c:pt>
                <c:pt idx="244">
                  <c:v>43453</c:v>
                </c:pt>
                <c:pt idx="245">
                  <c:v>43454</c:v>
                </c:pt>
                <c:pt idx="246">
                  <c:v>43455</c:v>
                </c:pt>
                <c:pt idx="247">
                  <c:v>43458</c:v>
                </c:pt>
                <c:pt idx="248">
                  <c:v>43460</c:v>
                </c:pt>
                <c:pt idx="249">
                  <c:v>43461</c:v>
                </c:pt>
                <c:pt idx="250">
                  <c:v>43462</c:v>
                </c:pt>
                <c:pt idx="251">
                  <c:v>43465</c:v>
                </c:pt>
                <c:pt idx="252">
                  <c:v>43467</c:v>
                </c:pt>
                <c:pt idx="253">
                  <c:v>43468</c:v>
                </c:pt>
                <c:pt idx="254">
                  <c:v>43469</c:v>
                </c:pt>
                <c:pt idx="255">
                  <c:v>43472</c:v>
                </c:pt>
                <c:pt idx="256">
                  <c:v>43473</c:v>
                </c:pt>
                <c:pt idx="257">
                  <c:v>43474</c:v>
                </c:pt>
                <c:pt idx="258">
                  <c:v>43475</c:v>
                </c:pt>
                <c:pt idx="259">
                  <c:v>43476</c:v>
                </c:pt>
                <c:pt idx="260">
                  <c:v>43479</c:v>
                </c:pt>
                <c:pt idx="261">
                  <c:v>43480</c:v>
                </c:pt>
                <c:pt idx="262">
                  <c:v>43481</c:v>
                </c:pt>
                <c:pt idx="263">
                  <c:v>43482</c:v>
                </c:pt>
                <c:pt idx="264">
                  <c:v>43483</c:v>
                </c:pt>
                <c:pt idx="265">
                  <c:v>43487</c:v>
                </c:pt>
                <c:pt idx="266">
                  <c:v>43488</c:v>
                </c:pt>
                <c:pt idx="267">
                  <c:v>43489</c:v>
                </c:pt>
                <c:pt idx="268">
                  <c:v>43490</c:v>
                </c:pt>
                <c:pt idx="269">
                  <c:v>43493</c:v>
                </c:pt>
                <c:pt idx="270">
                  <c:v>43494</c:v>
                </c:pt>
                <c:pt idx="271">
                  <c:v>43495</c:v>
                </c:pt>
                <c:pt idx="272">
                  <c:v>43496</c:v>
                </c:pt>
                <c:pt idx="273">
                  <c:v>43497</c:v>
                </c:pt>
                <c:pt idx="274">
                  <c:v>43500</c:v>
                </c:pt>
                <c:pt idx="275">
                  <c:v>43501</c:v>
                </c:pt>
                <c:pt idx="276">
                  <c:v>43502</c:v>
                </c:pt>
                <c:pt idx="277">
                  <c:v>43503</c:v>
                </c:pt>
                <c:pt idx="278">
                  <c:v>43504</c:v>
                </c:pt>
                <c:pt idx="279">
                  <c:v>43507</c:v>
                </c:pt>
                <c:pt idx="280">
                  <c:v>43508</c:v>
                </c:pt>
                <c:pt idx="281">
                  <c:v>43509</c:v>
                </c:pt>
                <c:pt idx="282">
                  <c:v>43510</c:v>
                </c:pt>
                <c:pt idx="283">
                  <c:v>43511</c:v>
                </c:pt>
                <c:pt idx="284">
                  <c:v>43515</c:v>
                </c:pt>
                <c:pt idx="285">
                  <c:v>43516</c:v>
                </c:pt>
                <c:pt idx="286">
                  <c:v>43517</c:v>
                </c:pt>
                <c:pt idx="287">
                  <c:v>43518</c:v>
                </c:pt>
                <c:pt idx="288">
                  <c:v>43521</c:v>
                </c:pt>
                <c:pt idx="289">
                  <c:v>43522</c:v>
                </c:pt>
                <c:pt idx="290">
                  <c:v>43523</c:v>
                </c:pt>
                <c:pt idx="291">
                  <c:v>43524</c:v>
                </c:pt>
                <c:pt idx="292">
                  <c:v>43525</c:v>
                </c:pt>
                <c:pt idx="293">
                  <c:v>43528</c:v>
                </c:pt>
                <c:pt idx="294">
                  <c:v>43529</c:v>
                </c:pt>
                <c:pt idx="295">
                  <c:v>43530</c:v>
                </c:pt>
                <c:pt idx="296">
                  <c:v>43531</c:v>
                </c:pt>
                <c:pt idx="297">
                  <c:v>43532</c:v>
                </c:pt>
                <c:pt idx="298">
                  <c:v>43535</c:v>
                </c:pt>
                <c:pt idx="299">
                  <c:v>43536</c:v>
                </c:pt>
                <c:pt idx="300">
                  <c:v>43537</c:v>
                </c:pt>
                <c:pt idx="301">
                  <c:v>43538</c:v>
                </c:pt>
                <c:pt idx="302">
                  <c:v>43539</c:v>
                </c:pt>
                <c:pt idx="303">
                  <c:v>43542</c:v>
                </c:pt>
                <c:pt idx="304">
                  <c:v>43543</c:v>
                </c:pt>
                <c:pt idx="305">
                  <c:v>43544</c:v>
                </c:pt>
                <c:pt idx="306">
                  <c:v>43545</c:v>
                </c:pt>
                <c:pt idx="307">
                  <c:v>43546</c:v>
                </c:pt>
                <c:pt idx="308">
                  <c:v>43549</c:v>
                </c:pt>
                <c:pt idx="309">
                  <c:v>43550</c:v>
                </c:pt>
                <c:pt idx="310">
                  <c:v>43551</c:v>
                </c:pt>
                <c:pt idx="311">
                  <c:v>43552</c:v>
                </c:pt>
                <c:pt idx="312">
                  <c:v>43553</c:v>
                </c:pt>
                <c:pt idx="313">
                  <c:v>43556</c:v>
                </c:pt>
                <c:pt idx="314">
                  <c:v>43557</c:v>
                </c:pt>
                <c:pt idx="315">
                  <c:v>43558</c:v>
                </c:pt>
                <c:pt idx="316">
                  <c:v>43559</c:v>
                </c:pt>
                <c:pt idx="317">
                  <c:v>43560</c:v>
                </c:pt>
                <c:pt idx="318">
                  <c:v>43563</c:v>
                </c:pt>
                <c:pt idx="319">
                  <c:v>43564</c:v>
                </c:pt>
                <c:pt idx="320">
                  <c:v>43565</c:v>
                </c:pt>
                <c:pt idx="321">
                  <c:v>43566</c:v>
                </c:pt>
                <c:pt idx="322">
                  <c:v>43567</c:v>
                </c:pt>
                <c:pt idx="323">
                  <c:v>43570</c:v>
                </c:pt>
                <c:pt idx="324">
                  <c:v>43571</c:v>
                </c:pt>
                <c:pt idx="325">
                  <c:v>43572</c:v>
                </c:pt>
                <c:pt idx="326">
                  <c:v>43573</c:v>
                </c:pt>
                <c:pt idx="327">
                  <c:v>43577</c:v>
                </c:pt>
                <c:pt idx="328">
                  <c:v>43578</c:v>
                </c:pt>
                <c:pt idx="329">
                  <c:v>43579</c:v>
                </c:pt>
                <c:pt idx="330">
                  <c:v>43580</c:v>
                </c:pt>
                <c:pt idx="331">
                  <c:v>43581</c:v>
                </c:pt>
                <c:pt idx="332">
                  <c:v>43584</c:v>
                </c:pt>
                <c:pt idx="333">
                  <c:v>43585</c:v>
                </c:pt>
                <c:pt idx="334">
                  <c:v>43586</c:v>
                </c:pt>
                <c:pt idx="335">
                  <c:v>43587</c:v>
                </c:pt>
                <c:pt idx="336">
                  <c:v>43588</c:v>
                </c:pt>
                <c:pt idx="337">
                  <c:v>43591</c:v>
                </c:pt>
                <c:pt idx="338">
                  <c:v>43592</c:v>
                </c:pt>
                <c:pt idx="339">
                  <c:v>43593</c:v>
                </c:pt>
                <c:pt idx="340">
                  <c:v>43594</c:v>
                </c:pt>
                <c:pt idx="341">
                  <c:v>43595</c:v>
                </c:pt>
                <c:pt idx="342">
                  <c:v>43598</c:v>
                </c:pt>
                <c:pt idx="343">
                  <c:v>43599</c:v>
                </c:pt>
                <c:pt idx="344">
                  <c:v>43600</c:v>
                </c:pt>
                <c:pt idx="345">
                  <c:v>43601</c:v>
                </c:pt>
                <c:pt idx="346">
                  <c:v>43602</c:v>
                </c:pt>
                <c:pt idx="347">
                  <c:v>43605</c:v>
                </c:pt>
                <c:pt idx="348">
                  <c:v>43606</c:v>
                </c:pt>
                <c:pt idx="349">
                  <c:v>43607</c:v>
                </c:pt>
                <c:pt idx="350">
                  <c:v>43608</c:v>
                </c:pt>
                <c:pt idx="351">
                  <c:v>43609</c:v>
                </c:pt>
                <c:pt idx="352">
                  <c:v>43613</c:v>
                </c:pt>
                <c:pt idx="353">
                  <c:v>43614</c:v>
                </c:pt>
                <c:pt idx="354">
                  <c:v>43615</c:v>
                </c:pt>
                <c:pt idx="355">
                  <c:v>43616</c:v>
                </c:pt>
                <c:pt idx="356">
                  <c:v>43619</c:v>
                </c:pt>
                <c:pt idx="357">
                  <c:v>43620</c:v>
                </c:pt>
                <c:pt idx="358">
                  <c:v>43621</c:v>
                </c:pt>
                <c:pt idx="359">
                  <c:v>43622</c:v>
                </c:pt>
                <c:pt idx="360">
                  <c:v>43623</c:v>
                </c:pt>
                <c:pt idx="361">
                  <c:v>43626</c:v>
                </c:pt>
                <c:pt idx="362">
                  <c:v>43627</c:v>
                </c:pt>
                <c:pt idx="363">
                  <c:v>43628</c:v>
                </c:pt>
                <c:pt idx="364">
                  <c:v>43629</c:v>
                </c:pt>
                <c:pt idx="365">
                  <c:v>43630</c:v>
                </c:pt>
                <c:pt idx="366">
                  <c:v>43633</c:v>
                </c:pt>
                <c:pt idx="367">
                  <c:v>43634</c:v>
                </c:pt>
                <c:pt idx="368">
                  <c:v>43635</c:v>
                </c:pt>
                <c:pt idx="369">
                  <c:v>43636</c:v>
                </c:pt>
                <c:pt idx="370">
                  <c:v>43637</c:v>
                </c:pt>
                <c:pt idx="371">
                  <c:v>43640</c:v>
                </c:pt>
                <c:pt idx="372">
                  <c:v>43641</c:v>
                </c:pt>
                <c:pt idx="373">
                  <c:v>43642</c:v>
                </c:pt>
                <c:pt idx="374">
                  <c:v>43643</c:v>
                </c:pt>
                <c:pt idx="375">
                  <c:v>43644</c:v>
                </c:pt>
                <c:pt idx="376">
                  <c:v>43647</c:v>
                </c:pt>
                <c:pt idx="377">
                  <c:v>43648</c:v>
                </c:pt>
                <c:pt idx="378">
                  <c:v>43649</c:v>
                </c:pt>
                <c:pt idx="379">
                  <c:v>43651</c:v>
                </c:pt>
                <c:pt idx="380">
                  <c:v>43654</c:v>
                </c:pt>
                <c:pt idx="381">
                  <c:v>43654</c:v>
                </c:pt>
                <c:pt idx="382">
                  <c:v>43655</c:v>
                </c:pt>
                <c:pt idx="383">
                  <c:v>43656</c:v>
                </c:pt>
                <c:pt idx="384">
                  <c:v>43657</c:v>
                </c:pt>
                <c:pt idx="385">
                  <c:v>43658</c:v>
                </c:pt>
                <c:pt idx="386">
                  <c:v>43661</c:v>
                </c:pt>
                <c:pt idx="387">
                  <c:v>43662</c:v>
                </c:pt>
                <c:pt idx="388">
                  <c:v>43663</c:v>
                </c:pt>
                <c:pt idx="389">
                  <c:v>43664</c:v>
                </c:pt>
                <c:pt idx="390">
                  <c:v>43665</c:v>
                </c:pt>
                <c:pt idx="391">
                  <c:v>43668</c:v>
                </c:pt>
                <c:pt idx="392">
                  <c:v>43669</c:v>
                </c:pt>
                <c:pt idx="393">
                  <c:v>43670</c:v>
                </c:pt>
                <c:pt idx="394">
                  <c:v>43671</c:v>
                </c:pt>
                <c:pt idx="395">
                  <c:v>43672</c:v>
                </c:pt>
                <c:pt idx="396">
                  <c:v>43675</c:v>
                </c:pt>
                <c:pt idx="397">
                  <c:v>43676</c:v>
                </c:pt>
                <c:pt idx="398">
                  <c:v>43677</c:v>
                </c:pt>
                <c:pt idx="399">
                  <c:v>43678</c:v>
                </c:pt>
                <c:pt idx="400">
                  <c:v>43679</c:v>
                </c:pt>
                <c:pt idx="401">
                  <c:v>43682</c:v>
                </c:pt>
                <c:pt idx="402">
                  <c:v>43683</c:v>
                </c:pt>
                <c:pt idx="403">
                  <c:v>43684</c:v>
                </c:pt>
              </c:numCache>
            </c:numRef>
          </c:cat>
          <c:val>
            <c:numRef>
              <c:f>'export-20190807-150935'!$B$3:$B$406</c:f>
              <c:numCache>
                <c:formatCode>General</c:formatCode>
                <c:ptCount val="404"/>
                <c:pt idx="0">
                  <c:v>3.2559999999999998</c:v>
                </c:pt>
                <c:pt idx="1">
                  <c:v>3.2370000000000001</c:v>
                </c:pt>
                <c:pt idx="2">
                  <c:v>3.2425000000000002</c:v>
                </c:pt>
                <c:pt idx="3">
                  <c:v>3.2069999999999999</c:v>
                </c:pt>
                <c:pt idx="4">
                  <c:v>3.2010000000000001</c:v>
                </c:pt>
                <c:pt idx="5">
                  <c:v>3.1945000000000001</c:v>
                </c:pt>
                <c:pt idx="6">
                  <c:v>3.2149999999999999</c:v>
                </c:pt>
                <c:pt idx="7">
                  <c:v>3.2134999999999998</c:v>
                </c:pt>
                <c:pt idx="8">
                  <c:v>3.2</c:v>
                </c:pt>
                <c:pt idx="9">
                  <c:v>3.1989999999999998</c:v>
                </c:pt>
                <c:pt idx="10">
                  <c:v>3.1665000000000001</c:v>
                </c:pt>
                <c:pt idx="11">
                  <c:v>3.177</c:v>
                </c:pt>
                <c:pt idx="12">
                  <c:v>3.1669999999999998</c:v>
                </c:pt>
                <c:pt idx="13">
                  <c:v>3.1775000000000002</c:v>
                </c:pt>
                <c:pt idx="14">
                  <c:v>3.0895000000000001</c:v>
                </c:pt>
                <c:pt idx="15">
                  <c:v>3.2084999999999999</c:v>
                </c:pt>
                <c:pt idx="16">
                  <c:v>3.1989999999999998</c:v>
                </c:pt>
                <c:pt idx="17">
                  <c:v>3.1825000000000001</c:v>
                </c:pt>
                <c:pt idx="18">
                  <c:v>3.1779999999999999</c:v>
                </c:pt>
                <c:pt idx="19">
                  <c:v>3.177</c:v>
                </c:pt>
                <c:pt idx="20">
                  <c:v>3.1840000000000002</c:v>
                </c:pt>
                <c:pt idx="21">
                  <c:v>3.1970000000000001</c:v>
                </c:pt>
                <c:pt idx="22">
                  <c:v>3.1764999999999999</c:v>
                </c:pt>
                <c:pt idx="23">
                  <c:v>3.2105000000000001</c:v>
                </c:pt>
                <c:pt idx="24">
                  <c:v>3.1775000000000002</c:v>
                </c:pt>
                <c:pt idx="25">
                  <c:v>3.0764999999999998</c:v>
                </c:pt>
                <c:pt idx="26">
                  <c:v>3.0720000000000001</c:v>
                </c:pt>
                <c:pt idx="27">
                  <c:v>3.0245000000000002</c:v>
                </c:pt>
                <c:pt idx="28">
                  <c:v>3.0775000000000001</c:v>
                </c:pt>
                <c:pt idx="29">
                  <c:v>3.1545000000000001</c:v>
                </c:pt>
                <c:pt idx="30">
                  <c:v>3.2284999999999999</c:v>
                </c:pt>
                <c:pt idx="31">
                  <c:v>3.2389999999999999</c:v>
                </c:pt>
                <c:pt idx="32">
                  <c:v>3.2429999999999999</c:v>
                </c:pt>
                <c:pt idx="33">
                  <c:v>3.1859999999999999</c:v>
                </c:pt>
                <c:pt idx="34">
                  <c:v>3.2115</c:v>
                </c:pt>
                <c:pt idx="35">
                  <c:v>3.2374999999999998</c:v>
                </c:pt>
                <c:pt idx="36">
                  <c:v>3.2084999999999999</c:v>
                </c:pt>
                <c:pt idx="37">
                  <c:v>3.1960000000000002</c:v>
                </c:pt>
                <c:pt idx="38">
                  <c:v>3.1575000000000002</c:v>
                </c:pt>
                <c:pt idx="39">
                  <c:v>3.1074999999999999</c:v>
                </c:pt>
                <c:pt idx="40">
                  <c:v>3.0994999999999999</c:v>
                </c:pt>
                <c:pt idx="41">
                  <c:v>3.101</c:v>
                </c:pt>
                <c:pt idx="42">
                  <c:v>3.1055000000000001</c:v>
                </c:pt>
                <c:pt idx="43">
                  <c:v>3.137</c:v>
                </c:pt>
                <c:pt idx="44">
                  <c:v>3.1139999999999999</c:v>
                </c:pt>
                <c:pt idx="45">
                  <c:v>3.0585</c:v>
                </c:pt>
                <c:pt idx="46">
                  <c:v>3.1160000000000001</c:v>
                </c:pt>
                <c:pt idx="47">
                  <c:v>3.1040000000000001</c:v>
                </c:pt>
                <c:pt idx="48">
                  <c:v>3.1190000000000002</c:v>
                </c:pt>
                <c:pt idx="49">
                  <c:v>3.14</c:v>
                </c:pt>
                <c:pt idx="50">
                  <c:v>3.1110000000000002</c:v>
                </c:pt>
                <c:pt idx="51">
                  <c:v>3.093</c:v>
                </c:pt>
                <c:pt idx="52">
                  <c:v>3.0695000000000001</c:v>
                </c:pt>
                <c:pt idx="53">
                  <c:v>3.0255000000000001</c:v>
                </c:pt>
                <c:pt idx="54">
                  <c:v>3.0485000000000002</c:v>
                </c:pt>
                <c:pt idx="55">
                  <c:v>3.012</c:v>
                </c:pt>
                <c:pt idx="56">
                  <c:v>2.9845000000000002</c:v>
                </c:pt>
                <c:pt idx="57">
                  <c:v>2.9605000000000001</c:v>
                </c:pt>
                <c:pt idx="58">
                  <c:v>2.9914999999999998</c:v>
                </c:pt>
                <c:pt idx="59">
                  <c:v>2.9940000000000002</c:v>
                </c:pt>
                <c:pt idx="60">
                  <c:v>3.0190000000000001</c:v>
                </c:pt>
                <c:pt idx="61">
                  <c:v>3.0405000000000002</c:v>
                </c:pt>
                <c:pt idx="62">
                  <c:v>3.0579999999999998</c:v>
                </c:pt>
                <c:pt idx="63">
                  <c:v>3.0070000000000001</c:v>
                </c:pt>
                <c:pt idx="64">
                  <c:v>3.0695000000000001</c:v>
                </c:pt>
                <c:pt idx="65">
                  <c:v>3.0539999999999998</c:v>
                </c:pt>
                <c:pt idx="66">
                  <c:v>3.0714999999999999</c:v>
                </c:pt>
                <c:pt idx="67">
                  <c:v>3.1309999999999998</c:v>
                </c:pt>
                <c:pt idx="68">
                  <c:v>3.1120000000000001</c:v>
                </c:pt>
                <c:pt idx="69">
                  <c:v>3.06</c:v>
                </c:pt>
                <c:pt idx="70">
                  <c:v>3.0674999999999999</c:v>
                </c:pt>
                <c:pt idx="71">
                  <c:v>3.0914999999999999</c:v>
                </c:pt>
                <c:pt idx="72">
                  <c:v>3.0750000000000002</c:v>
                </c:pt>
                <c:pt idx="73">
                  <c:v>3.1535000000000002</c:v>
                </c:pt>
                <c:pt idx="74">
                  <c:v>3.1280000000000001</c:v>
                </c:pt>
                <c:pt idx="75">
                  <c:v>3.1315</c:v>
                </c:pt>
                <c:pt idx="76">
                  <c:v>3.1080000000000001</c:v>
                </c:pt>
                <c:pt idx="77">
                  <c:v>3.1385000000000001</c:v>
                </c:pt>
                <c:pt idx="78">
                  <c:v>3.1320000000000001</c:v>
                </c:pt>
                <c:pt idx="79">
                  <c:v>3.113</c:v>
                </c:pt>
                <c:pt idx="80">
                  <c:v>3.0459999999999998</c:v>
                </c:pt>
                <c:pt idx="81">
                  <c:v>3.0525000000000002</c:v>
                </c:pt>
                <c:pt idx="82">
                  <c:v>3.0150000000000001</c:v>
                </c:pt>
                <c:pt idx="83">
                  <c:v>3.0474999999999999</c:v>
                </c:pt>
                <c:pt idx="84">
                  <c:v>3.0590000000000002</c:v>
                </c:pt>
                <c:pt idx="85">
                  <c:v>3.0655000000000001</c:v>
                </c:pt>
                <c:pt idx="86">
                  <c:v>3.0594999999999999</c:v>
                </c:pt>
                <c:pt idx="87">
                  <c:v>3.0405000000000002</c:v>
                </c:pt>
                <c:pt idx="88">
                  <c:v>3.0394999999999999</c:v>
                </c:pt>
                <c:pt idx="89">
                  <c:v>3.0924999999999998</c:v>
                </c:pt>
                <c:pt idx="90">
                  <c:v>3.0950000000000002</c:v>
                </c:pt>
                <c:pt idx="91">
                  <c:v>3.0785</c:v>
                </c:pt>
                <c:pt idx="92">
                  <c:v>3.0425</c:v>
                </c:pt>
                <c:pt idx="93">
                  <c:v>3.0585</c:v>
                </c:pt>
                <c:pt idx="94">
                  <c:v>3.077</c:v>
                </c:pt>
                <c:pt idx="95">
                  <c:v>3.0510000000000002</c:v>
                </c:pt>
                <c:pt idx="96">
                  <c:v>3.0855000000000001</c:v>
                </c:pt>
                <c:pt idx="97">
                  <c:v>3.1190000000000002</c:v>
                </c:pt>
                <c:pt idx="98">
                  <c:v>3.0605000000000002</c:v>
                </c:pt>
                <c:pt idx="99">
                  <c:v>3.0855000000000001</c:v>
                </c:pt>
                <c:pt idx="100">
                  <c:v>3.0670000000000002</c:v>
                </c:pt>
                <c:pt idx="101">
                  <c:v>3.052</c:v>
                </c:pt>
                <c:pt idx="102">
                  <c:v>3.0594999999999999</c:v>
                </c:pt>
                <c:pt idx="103">
                  <c:v>3.0579999999999998</c:v>
                </c:pt>
                <c:pt idx="104">
                  <c:v>3.0914999999999999</c:v>
                </c:pt>
                <c:pt idx="105">
                  <c:v>3.1265000000000001</c:v>
                </c:pt>
                <c:pt idx="106">
                  <c:v>3.1909999999999998</c:v>
                </c:pt>
                <c:pt idx="107">
                  <c:v>3.2545000000000002</c:v>
                </c:pt>
                <c:pt idx="108">
                  <c:v>3.2679999999999998</c:v>
                </c:pt>
                <c:pt idx="109">
                  <c:v>3.2930000000000001</c:v>
                </c:pt>
                <c:pt idx="110">
                  <c:v>3.2505000000000002</c:v>
                </c:pt>
                <c:pt idx="111">
                  <c:v>3.2425000000000002</c:v>
                </c:pt>
                <c:pt idx="112">
                  <c:v>3.2480000000000002</c:v>
                </c:pt>
                <c:pt idx="113">
                  <c:v>3.2164999999999999</c:v>
                </c:pt>
                <c:pt idx="114">
                  <c:v>3.141</c:v>
                </c:pt>
                <c:pt idx="115">
                  <c:v>3.1034999999999999</c:v>
                </c:pt>
                <c:pt idx="116">
                  <c:v>3.0465</c:v>
                </c:pt>
                <c:pt idx="117">
                  <c:v>3.0465</c:v>
                </c:pt>
                <c:pt idx="118">
                  <c:v>3.0249999999999999</c:v>
                </c:pt>
                <c:pt idx="119">
                  <c:v>3.0325000000000002</c:v>
                </c:pt>
                <c:pt idx="120">
                  <c:v>2.992</c:v>
                </c:pt>
                <c:pt idx="121">
                  <c:v>2.9969999999999999</c:v>
                </c:pt>
                <c:pt idx="122">
                  <c:v>2.9895</c:v>
                </c:pt>
                <c:pt idx="123">
                  <c:v>2.9535</c:v>
                </c:pt>
                <c:pt idx="124">
                  <c:v>2.9510000000000001</c:v>
                </c:pt>
                <c:pt idx="125">
                  <c:v>2.9315000000000002</c:v>
                </c:pt>
                <c:pt idx="126">
                  <c:v>2.9060000000000001</c:v>
                </c:pt>
                <c:pt idx="127">
                  <c:v>2.8140000000000001</c:v>
                </c:pt>
                <c:pt idx="128">
                  <c:v>2.8130000000000002</c:v>
                </c:pt>
                <c:pt idx="129">
                  <c:v>2.839</c:v>
                </c:pt>
                <c:pt idx="130">
                  <c:v>2.8285</c:v>
                </c:pt>
                <c:pt idx="131">
                  <c:v>2.7334999999999998</c:v>
                </c:pt>
                <c:pt idx="132">
                  <c:v>2.7679999999999998</c:v>
                </c:pt>
                <c:pt idx="133">
                  <c:v>2.77</c:v>
                </c:pt>
                <c:pt idx="134">
                  <c:v>2.7570000000000001</c:v>
                </c:pt>
                <c:pt idx="135">
                  <c:v>2.7395</c:v>
                </c:pt>
                <c:pt idx="136">
                  <c:v>2.7519999999999998</c:v>
                </c:pt>
                <c:pt idx="137">
                  <c:v>2.6859999999999999</c:v>
                </c:pt>
                <c:pt idx="138">
                  <c:v>2.746</c:v>
                </c:pt>
                <c:pt idx="139">
                  <c:v>2.7370000000000001</c:v>
                </c:pt>
                <c:pt idx="140">
                  <c:v>2.8</c:v>
                </c:pt>
                <c:pt idx="141">
                  <c:v>2.806</c:v>
                </c:pt>
                <c:pt idx="142">
                  <c:v>2.8039999999999998</c:v>
                </c:pt>
                <c:pt idx="143">
                  <c:v>2.7875000000000001</c:v>
                </c:pt>
                <c:pt idx="144">
                  <c:v>2.7789999999999999</c:v>
                </c:pt>
                <c:pt idx="145">
                  <c:v>2.819</c:v>
                </c:pt>
                <c:pt idx="146">
                  <c:v>2.7349999999999999</c:v>
                </c:pt>
                <c:pt idx="147">
                  <c:v>2.7269999999999999</c:v>
                </c:pt>
                <c:pt idx="148">
                  <c:v>2.7534999999999998</c:v>
                </c:pt>
                <c:pt idx="149">
                  <c:v>2.7210000000000001</c:v>
                </c:pt>
                <c:pt idx="150">
                  <c:v>2.7410000000000001</c:v>
                </c:pt>
                <c:pt idx="151">
                  <c:v>2.7404999999999999</c:v>
                </c:pt>
                <c:pt idx="152">
                  <c:v>2.7555000000000001</c:v>
                </c:pt>
                <c:pt idx="153">
                  <c:v>2.7324999999999999</c:v>
                </c:pt>
                <c:pt idx="154">
                  <c:v>2.722</c:v>
                </c:pt>
                <c:pt idx="155">
                  <c:v>2.6755</c:v>
                </c:pt>
                <c:pt idx="156">
                  <c:v>2.5569999999999999</c:v>
                </c:pt>
                <c:pt idx="157">
                  <c:v>2.6135000000000002</c:v>
                </c:pt>
                <c:pt idx="158">
                  <c:v>2.6244999999999998</c:v>
                </c:pt>
                <c:pt idx="159">
                  <c:v>2.6635</c:v>
                </c:pt>
                <c:pt idx="160">
                  <c:v>2.6894999999999998</c:v>
                </c:pt>
                <c:pt idx="161">
                  <c:v>2.6684999999999999</c:v>
                </c:pt>
                <c:pt idx="162">
                  <c:v>2.6524999999999999</c:v>
                </c:pt>
                <c:pt idx="163">
                  <c:v>2.6989999999999998</c:v>
                </c:pt>
                <c:pt idx="164">
                  <c:v>2.7050000000000001</c:v>
                </c:pt>
                <c:pt idx="165">
                  <c:v>2.734</c:v>
                </c:pt>
                <c:pt idx="166">
                  <c:v>2.7090000000000001</c:v>
                </c:pt>
                <c:pt idx="167">
                  <c:v>2.6905000000000001</c:v>
                </c:pt>
                <c:pt idx="168">
                  <c:v>2.649</c:v>
                </c:pt>
                <c:pt idx="169">
                  <c:v>2.5834999999999999</c:v>
                </c:pt>
                <c:pt idx="170">
                  <c:v>2.5924999999999998</c:v>
                </c:pt>
                <c:pt idx="171">
                  <c:v>2.6185</c:v>
                </c:pt>
                <c:pt idx="172">
                  <c:v>2.6034999999999999</c:v>
                </c:pt>
                <c:pt idx="173">
                  <c:v>2.6105</c:v>
                </c:pt>
                <c:pt idx="174">
                  <c:v>2.6040000000000001</c:v>
                </c:pt>
                <c:pt idx="175">
                  <c:v>2.6585000000000001</c:v>
                </c:pt>
                <c:pt idx="176">
                  <c:v>2.6644999999999999</c:v>
                </c:pt>
                <c:pt idx="177">
                  <c:v>2.6274999999999999</c:v>
                </c:pt>
                <c:pt idx="178">
                  <c:v>2.6335000000000002</c:v>
                </c:pt>
                <c:pt idx="179">
                  <c:v>2.7120000000000002</c:v>
                </c:pt>
                <c:pt idx="180">
                  <c:v>2.71</c:v>
                </c:pt>
                <c:pt idx="181">
                  <c:v>2.7210000000000001</c:v>
                </c:pt>
                <c:pt idx="182">
                  <c:v>2.8365</c:v>
                </c:pt>
                <c:pt idx="183">
                  <c:v>2.8159999999999998</c:v>
                </c:pt>
                <c:pt idx="184">
                  <c:v>2.8035000000000001</c:v>
                </c:pt>
                <c:pt idx="185">
                  <c:v>2.8069999999999999</c:v>
                </c:pt>
                <c:pt idx="186">
                  <c:v>2.7645</c:v>
                </c:pt>
                <c:pt idx="187">
                  <c:v>2.7869999999999999</c:v>
                </c:pt>
                <c:pt idx="188">
                  <c:v>2.774</c:v>
                </c:pt>
                <c:pt idx="189">
                  <c:v>2.7949999999999999</c:v>
                </c:pt>
                <c:pt idx="190">
                  <c:v>2.8224999999999998</c:v>
                </c:pt>
                <c:pt idx="191">
                  <c:v>2.7650000000000001</c:v>
                </c:pt>
                <c:pt idx="192">
                  <c:v>2.7509999999999999</c:v>
                </c:pt>
                <c:pt idx="193">
                  <c:v>2.7549999999999999</c:v>
                </c:pt>
                <c:pt idx="194">
                  <c:v>2.7949999999999999</c:v>
                </c:pt>
                <c:pt idx="195">
                  <c:v>2.7690000000000001</c:v>
                </c:pt>
                <c:pt idx="196">
                  <c:v>2.7970000000000002</c:v>
                </c:pt>
                <c:pt idx="197">
                  <c:v>2.7930000000000001</c:v>
                </c:pt>
                <c:pt idx="198">
                  <c:v>2.7805</c:v>
                </c:pt>
                <c:pt idx="199">
                  <c:v>2.7705000000000002</c:v>
                </c:pt>
                <c:pt idx="200">
                  <c:v>2.7669999999999999</c:v>
                </c:pt>
                <c:pt idx="201">
                  <c:v>2.7374999999999998</c:v>
                </c:pt>
                <c:pt idx="202">
                  <c:v>2.7679999999999998</c:v>
                </c:pt>
                <c:pt idx="203">
                  <c:v>2.774</c:v>
                </c:pt>
                <c:pt idx="204">
                  <c:v>2.7469999999999999</c:v>
                </c:pt>
                <c:pt idx="205">
                  <c:v>2.7465000000000002</c:v>
                </c:pt>
                <c:pt idx="206">
                  <c:v>2.7484999999999999</c:v>
                </c:pt>
                <c:pt idx="207">
                  <c:v>2.7440000000000002</c:v>
                </c:pt>
                <c:pt idx="208">
                  <c:v>2.7385000000000002</c:v>
                </c:pt>
                <c:pt idx="209">
                  <c:v>2.6629999999999998</c:v>
                </c:pt>
                <c:pt idx="210">
                  <c:v>2.6635</c:v>
                </c:pt>
                <c:pt idx="211">
                  <c:v>2.7214999999999998</c:v>
                </c:pt>
                <c:pt idx="212">
                  <c:v>2.8029999999999999</c:v>
                </c:pt>
                <c:pt idx="213">
                  <c:v>2.7555000000000001</c:v>
                </c:pt>
                <c:pt idx="214">
                  <c:v>2.7305000000000001</c:v>
                </c:pt>
                <c:pt idx="215">
                  <c:v>2.7524999999999999</c:v>
                </c:pt>
                <c:pt idx="216">
                  <c:v>2.7370000000000001</c:v>
                </c:pt>
                <c:pt idx="217">
                  <c:v>2.6865000000000001</c:v>
                </c:pt>
                <c:pt idx="218">
                  <c:v>2.6779999999999999</c:v>
                </c:pt>
                <c:pt idx="219">
                  <c:v>2.6869999999999998</c:v>
                </c:pt>
                <c:pt idx="220">
                  <c:v>2.7094999999999998</c:v>
                </c:pt>
                <c:pt idx="221">
                  <c:v>2.7490000000000001</c:v>
                </c:pt>
                <c:pt idx="222">
                  <c:v>2.8039999999999998</c:v>
                </c:pt>
                <c:pt idx="223">
                  <c:v>2.8045</c:v>
                </c:pt>
                <c:pt idx="224">
                  <c:v>2.7665000000000002</c:v>
                </c:pt>
                <c:pt idx="225">
                  <c:v>2.7945000000000002</c:v>
                </c:pt>
                <c:pt idx="226">
                  <c:v>2.7705000000000002</c:v>
                </c:pt>
                <c:pt idx="227">
                  <c:v>2.7585000000000002</c:v>
                </c:pt>
                <c:pt idx="228">
                  <c:v>2.7105000000000001</c:v>
                </c:pt>
                <c:pt idx="229">
                  <c:v>2.7959999999999998</c:v>
                </c:pt>
                <c:pt idx="230">
                  <c:v>2.778</c:v>
                </c:pt>
                <c:pt idx="231">
                  <c:v>2.7774999999999999</c:v>
                </c:pt>
                <c:pt idx="232">
                  <c:v>2.7995000000000001</c:v>
                </c:pt>
                <c:pt idx="233">
                  <c:v>2.7484999999999999</c:v>
                </c:pt>
                <c:pt idx="234">
                  <c:v>2.7679999999999998</c:v>
                </c:pt>
                <c:pt idx="235">
                  <c:v>2.7404999999999999</c:v>
                </c:pt>
                <c:pt idx="236">
                  <c:v>2.7574999999999998</c:v>
                </c:pt>
                <c:pt idx="237">
                  <c:v>2.7185000000000001</c:v>
                </c:pt>
                <c:pt idx="238">
                  <c:v>2.766</c:v>
                </c:pt>
                <c:pt idx="239">
                  <c:v>2.7685</c:v>
                </c:pt>
                <c:pt idx="240">
                  <c:v>2.7625000000000002</c:v>
                </c:pt>
                <c:pt idx="241">
                  <c:v>2.7605</c:v>
                </c:pt>
                <c:pt idx="242">
                  <c:v>2.7530000000000001</c:v>
                </c:pt>
                <c:pt idx="243">
                  <c:v>2.6709999999999998</c:v>
                </c:pt>
                <c:pt idx="244">
                  <c:v>2.7214999999999998</c:v>
                </c:pt>
                <c:pt idx="245">
                  <c:v>2.702</c:v>
                </c:pt>
                <c:pt idx="246">
                  <c:v>2.6785000000000001</c:v>
                </c:pt>
                <c:pt idx="247">
                  <c:v>2.6684999999999999</c:v>
                </c:pt>
                <c:pt idx="248">
                  <c:v>2.7084999999999999</c:v>
                </c:pt>
                <c:pt idx="249">
                  <c:v>2.6675</c:v>
                </c:pt>
                <c:pt idx="250">
                  <c:v>2.6789999999999998</c:v>
                </c:pt>
                <c:pt idx="251">
                  <c:v>2.6280000000000001</c:v>
                </c:pt>
                <c:pt idx="252">
                  <c:v>2.625</c:v>
                </c:pt>
                <c:pt idx="253">
                  <c:v>2.5705</c:v>
                </c:pt>
                <c:pt idx="254">
                  <c:v>2.6515</c:v>
                </c:pt>
                <c:pt idx="255">
                  <c:v>2.641</c:v>
                </c:pt>
                <c:pt idx="256">
                  <c:v>2.6604999999999999</c:v>
                </c:pt>
                <c:pt idx="257">
                  <c:v>2.6619999999999999</c:v>
                </c:pt>
                <c:pt idx="258">
                  <c:v>2.6435</c:v>
                </c:pt>
                <c:pt idx="259">
                  <c:v>2.6695000000000002</c:v>
                </c:pt>
                <c:pt idx="260">
                  <c:v>2.6455000000000002</c:v>
                </c:pt>
                <c:pt idx="261">
                  <c:v>2.6505000000000001</c:v>
                </c:pt>
                <c:pt idx="262">
                  <c:v>2.6934999999999998</c:v>
                </c:pt>
                <c:pt idx="263">
                  <c:v>2.7</c:v>
                </c:pt>
                <c:pt idx="264">
                  <c:v>2.7410000000000001</c:v>
                </c:pt>
                <c:pt idx="265">
                  <c:v>2.6890000000000001</c:v>
                </c:pt>
                <c:pt idx="266">
                  <c:v>2.694</c:v>
                </c:pt>
                <c:pt idx="267">
                  <c:v>2.6735000000000002</c:v>
                </c:pt>
                <c:pt idx="268">
                  <c:v>2.738</c:v>
                </c:pt>
                <c:pt idx="269">
                  <c:v>2.6875</c:v>
                </c:pt>
                <c:pt idx="270">
                  <c:v>2.7320000000000002</c:v>
                </c:pt>
                <c:pt idx="271">
                  <c:v>2.7730000000000001</c:v>
                </c:pt>
                <c:pt idx="272">
                  <c:v>2.7890000000000001</c:v>
                </c:pt>
                <c:pt idx="273">
                  <c:v>2.7749999999999999</c:v>
                </c:pt>
                <c:pt idx="274">
                  <c:v>2.7949999999999999</c:v>
                </c:pt>
                <c:pt idx="275">
                  <c:v>2.8170000000000002</c:v>
                </c:pt>
                <c:pt idx="276">
                  <c:v>2.8355000000000001</c:v>
                </c:pt>
                <c:pt idx="277">
                  <c:v>2.8285</c:v>
                </c:pt>
                <c:pt idx="278">
                  <c:v>2.81</c:v>
                </c:pt>
                <c:pt idx="279">
                  <c:v>2.7915000000000001</c:v>
                </c:pt>
                <c:pt idx="280">
                  <c:v>2.7745000000000002</c:v>
                </c:pt>
                <c:pt idx="281">
                  <c:v>2.774</c:v>
                </c:pt>
                <c:pt idx="282">
                  <c:v>2.7759999999999998</c:v>
                </c:pt>
                <c:pt idx="283">
                  <c:v>2.8025000000000002</c:v>
                </c:pt>
                <c:pt idx="284">
                  <c:v>2.8815</c:v>
                </c:pt>
                <c:pt idx="285">
                  <c:v>2.93</c:v>
                </c:pt>
                <c:pt idx="286">
                  <c:v>2.9024999999999999</c:v>
                </c:pt>
                <c:pt idx="287">
                  <c:v>2.9609999999999999</c:v>
                </c:pt>
                <c:pt idx="288">
                  <c:v>2.95</c:v>
                </c:pt>
                <c:pt idx="289">
                  <c:v>2.944</c:v>
                </c:pt>
                <c:pt idx="290">
                  <c:v>2.9590000000000001</c:v>
                </c:pt>
                <c:pt idx="291">
                  <c:v>2.95</c:v>
                </c:pt>
                <c:pt idx="292">
                  <c:v>2.9335</c:v>
                </c:pt>
                <c:pt idx="293">
                  <c:v>2.911</c:v>
                </c:pt>
                <c:pt idx="294">
                  <c:v>2.9359999999999999</c:v>
                </c:pt>
                <c:pt idx="295">
                  <c:v>2.9184999999999999</c:v>
                </c:pt>
                <c:pt idx="296">
                  <c:v>2.9115000000000002</c:v>
                </c:pt>
                <c:pt idx="297">
                  <c:v>2.8940000000000001</c:v>
                </c:pt>
                <c:pt idx="298">
                  <c:v>2.9</c:v>
                </c:pt>
                <c:pt idx="299">
                  <c:v>2.9275000000000002</c:v>
                </c:pt>
                <c:pt idx="300">
                  <c:v>2.9335</c:v>
                </c:pt>
                <c:pt idx="301">
                  <c:v>2.8885000000000001</c:v>
                </c:pt>
                <c:pt idx="302">
                  <c:v>2.9035000000000002</c:v>
                </c:pt>
                <c:pt idx="303">
                  <c:v>2.9035000000000002</c:v>
                </c:pt>
                <c:pt idx="304">
                  <c:v>2.9195000000000002</c:v>
                </c:pt>
                <c:pt idx="305">
                  <c:v>2.9155000000000002</c:v>
                </c:pt>
                <c:pt idx="306">
                  <c:v>2.9</c:v>
                </c:pt>
                <c:pt idx="307">
                  <c:v>2.8359999999999999</c:v>
                </c:pt>
                <c:pt idx="308">
                  <c:v>2.8494999999999999</c:v>
                </c:pt>
                <c:pt idx="309">
                  <c:v>2.8504999999999998</c:v>
                </c:pt>
                <c:pt idx="310">
                  <c:v>2.8580000000000001</c:v>
                </c:pt>
                <c:pt idx="311">
                  <c:v>2.8685</c:v>
                </c:pt>
                <c:pt idx="312">
                  <c:v>2.9359999999999999</c:v>
                </c:pt>
                <c:pt idx="313">
                  <c:v>2.9205000000000001</c:v>
                </c:pt>
                <c:pt idx="314">
                  <c:v>2.9039999999999999</c:v>
                </c:pt>
                <c:pt idx="315">
                  <c:v>2.9464999999999999</c:v>
                </c:pt>
                <c:pt idx="316">
                  <c:v>2.9085000000000001</c:v>
                </c:pt>
                <c:pt idx="317">
                  <c:v>2.8925000000000001</c:v>
                </c:pt>
                <c:pt idx="318">
                  <c:v>2.9295</c:v>
                </c:pt>
                <c:pt idx="319">
                  <c:v>2.9315000000000002</c:v>
                </c:pt>
                <c:pt idx="320">
                  <c:v>2.9224999999999999</c:v>
                </c:pt>
                <c:pt idx="321">
                  <c:v>2.8860000000000001</c:v>
                </c:pt>
                <c:pt idx="322">
                  <c:v>2.9460000000000002</c:v>
                </c:pt>
                <c:pt idx="323">
                  <c:v>2.9340000000000002</c:v>
                </c:pt>
                <c:pt idx="324">
                  <c:v>2.9304999999999999</c:v>
                </c:pt>
                <c:pt idx="325">
                  <c:v>2.9754999999999998</c:v>
                </c:pt>
                <c:pt idx="326">
                  <c:v>2.9275000000000002</c:v>
                </c:pt>
                <c:pt idx="327">
                  <c:v>2.9064999999999999</c:v>
                </c:pt>
                <c:pt idx="328">
                  <c:v>2.8984999999999999</c:v>
                </c:pt>
                <c:pt idx="329">
                  <c:v>2.9175</c:v>
                </c:pt>
                <c:pt idx="330">
                  <c:v>2.8774999999999999</c:v>
                </c:pt>
                <c:pt idx="331">
                  <c:v>2.97</c:v>
                </c:pt>
                <c:pt idx="332">
                  <c:v>2.895</c:v>
                </c:pt>
                <c:pt idx="333">
                  <c:v>2.9015</c:v>
                </c:pt>
                <c:pt idx="334">
                  <c:v>2.8029999999999999</c:v>
                </c:pt>
                <c:pt idx="335">
                  <c:v>2.7839999999999998</c:v>
                </c:pt>
                <c:pt idx="336">
                  <c:v>2.8250000000000002</c:v>
                </c:pt>
                <c:pt idx="337">
                  <c:v>2.8370000000000002</c:v>
                </c:pt>
                <c:pt idx="338">
                  <c:v>2.794</c:v>
                </c:pt>
                <c:pt idx="339">
                  <c:v>2.7854999999999999</c:v>
                </c:pt>
                <c:pt idx="340">
                  <c:v>2.7835000000000001</c:v>
                </c:pt>
                <c:pt idx="341">
                  <c:v>2.7850000000000001</c:v>
                </c:pt>
                <c:pt idx="342">
                  <c:v>2.7294999999999998</c:v>
                </c:pt>
                <c:pt idx="343">
                  <c:v>2.7345000000000002</c:v>
                </c:pt>
                <c:pt idx="344">
                  <c:v>2.7534999999999998</c:v>
                </c:pt>
                <c:pt idx="345">
                  <c:v>2.7585000000000002</c:v>
                </c:pt>
                <c:pt idx="346">
                  <c:v>2.7480000000000002</c:v>
                </c:pt>
                <c:pt idx="347">
                  <c:v>2.7360000000000002</c:v>
                </c:pt>
                <c:pt idx="348">
                  <c:v>2.7235</c:v>
                </c:pt>
                <c:pt idx="349">
                  <c:v>2.6859999999999999</c:v>
                </c:pt>
                <c:pt idx="350">
                  <c:v>2.6865000000000001</c:v>
                </c:pt>
                <c:pt idx="351">
                  <c:v>2.7065000000000001</c:v>
                </c:pt>
                <c:pt idx="352">
                  <c:v>2.7035</c:v>
                </c:pt>
                <c:pt idx="353">
                  <c:v>2.6724999999999999</c:v>
                </c:pt>
                <c:pt idx="354">
                  <c:v>2.6604999999999999</c:v>
                </c:pt>
                <c:pt idx="355">
                  <c:v>2.6459999999999999</c:v>
                </c:pt>
                <c:pt idx="356">
                  <c:v>2.6555</c:v>
                </c:pt>
                <c:pt idx="357">
                  <c:v>2.6735000000000002</c:v>
                </c:pt>
                <c:pt idx="358">
                  <c:v>2.6269999999999998</c:v>
                </c:pt>
                <c:pt idx="359">
                  <c:v>2.6539999999999999</c:v>
                </c:pt>
                <c:pt idx="360">
                  <c:v>2.6305000000000001</c:v>
                </c:pt>
                <c:pt idx="361">
                  <c:v>2.6640000000000001</c:v>
                </c:pt>
                <c:pt idx="362">
                  <c:v>2.6755</c:v>
                </c:pt>
                <c:pt idx="363">
                  <c:v>2.6589999999999998</c:v>
                </c:pt>
                <c:pt idx="364">
                  <c:v>2.661</c:v>
                </c:pt>
                <c:pt idx="365">
                  <c:v>2.6345000000000001</c:v>
                </c:pt>
                <c:pt idx="366">
                  <c:v>2.6509999999999998</c:v>
                </c:pt>
                <c:pt idx="367">
                  <c:v>2.7069999999999999</c:v>
                </c:pt>
                <c:pt idx="368">
                  <c:v>2.6844999999999999</c:v>
                </c:pt>
                <c:pt idx="369">
                  <c:v>2.7155</c:v>
                </c:pt>
                <c:pt idx="370">
                  <c:v>2.706</c:v>
                </c:pt>
                <c:pt idx="371">
                  <c:v>2.7054999999999998</c:v>
                </c:pt>
                <c:pt idx="372">
                  <c:v>2.7355</c:v>
                </c:pt>
                <c:pt idx="373">
                  <c:v>2.7109999999999999</c:v>
                </c:pt>
                <c:pt idx="374">
                  <c:v>2.7124999999999999</c:v>
                </c:pt>
                <c:pt idx="375">
                  <c:v>2.7054999999999998</c:v>
                </c:pt>
                <c:pt idx="376">
                  <c:v>2.6795</c:v>
                </c:pt>
                <c:pt idx="377">
                  <c:v>2.6575000000000002</c:v>
                </c:pt>
                <c:pt idx="378">
                  <c:v>2.6795</c:v>
                </c:pt>
                <c:pt idx="379">
                  <c:v>2.6585000000000001</c:v>
                </c:pt>
                <c:pt idx="380">
                  <c:v>2.6560000000000001</c:v>
                </c:pt>
                <c:pt idx="381">
                  <c:v>2.6560000000000001</c:v>
                </c:pt>
                <c:pt idx="382">
                  <c:v>2.6244999999999998</c:v>
                </c:pt>
                <c:pt idx="383">
                  <c:v>2.6930000000000001</c:v>
                </c:pt>
                <c:pt idx="384">
                  <c:v>2.6825000000000001</c:v>
                </c:pt>
                <c:pt idx="385">
                  <c:v>2.6915</c:v>
                </c:pt>
                <c:pt idx="386">
                  <c:v>2.7075</c:v>
                </c:pt>
                <c:pt idx="387">
                  <c:v>2.6934999999999998</c:v>
                </c:pt>
                <c:pt idx="388">
                  <c:v>2.71</c:v>
                </c:pt>
                <c:pt idx="389">
                  <c:v>2.7040000000000002</c:v>
                </c:pt>
                <c:pt idx="390">
                  <c:v>2.7444999999999999</c:v>
                </c:pt>
                <c:pt idx="391">
                  <c:v>2.7145000000000001</c:v>
                </c:pt>
                <c:pt idx="392">
                  <c:v>2.694</c:v>
                </c:pt>
                <c:pt idx="393">
                  <c:v>2.7040000000000002</c:v>
                </c:pt>
                <c:pt idx="394">
                  <c:v>2.6955</c:v>
                </c:pt>
                <c:pt idx="395">
                  <c:v>2.6764999999999999</c:v>
                </c:pt>
                <c:pt idx="396">
                  <c:v>2.7094999999999998</c:v>
                </c:pt>
                <c:pt idx="397">
                  <c:v>2.6705000000000001</c:v>
                </c:pt>
                <c:pt idx="398">
                  <c:v>2.6579999999999999</c:v>
                </c:pt>
                <c:pt idx="399">
                  <c:v>2.66</c:v>
                </c:pt>
                <c:pt idx="400">
                  <c:v>2.5649999999999999</c:v>
                </c:pt>
                <c:pt idx="401">
                  <c:v>2.5369999999999999</c:v>
                </c:pt>
                <c:pt idx="402">
                  <c:v>2.5510000000000002</c:v>
                </c:pt>
                <c:pt idx="403">
                  <c:v>2.5649999999999999</c:v>
                </c:pt>
              </c:numCache>
            </c:numRef>
          </c:val>
          <c:smooth val="0"/>
          <c:extLst>
            <c:ext xmlns:c16="http://schemas.microsoft.com/office/drawing/2014/chart" uri="{C3380CC4-5D6E-409C-BE32-E72D297353CC}">
              <c16:uniqueId val="{00000000-9542-4EE3-AB41-A79661ABC0E7}"/>
            </c:ext>
          </c:extLst>
        </c:ser>
        <c:dLbls>
          <c:showLegendKey val="0"/>
          <c:showVal val="0"/>
          <c:showCatName val="0"/>
          <c:showSerName val="0"/>
          <c:showPercent val="0"/>
          <c:showBubbleSize val="0"/>
        </c:dLbls>
        <c:smooth val="0"/>
        <c:axId val="1861506280"/>
        <c:axId val="1861505624"/>
      </c:lineChart>
      <c:dateAx>
        <c:axId val="1861506280"/>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1505624"/>
        <c:crosses val="autoZero"/>
        <c:auto val="1"/>
        <c:lblOffset val="100"/>
        <c:baseTimeUnit val="days"/>
      </c:dateAx>
      <c:valAx>
        <c:axId val="1861505624"/>
        <c:scaling>
          <c:orientation val="minMax"/>
          <c:min val="2.5"/>
        </c:scaling>
        <c:delete val="0"/>
        <c:axPos val="l"/>
        <c:majorGridlines>
          <c:spPr>
            <a:ln w="9525" cap="flat" cmpd="sng" algn="ctr">
              <a:solidFill>
                <a:schemeClr val="bg1"/>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150628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0.59317</cdr:x>
      <cdr:y>0.07243</cdr:y>
    </cdr:from>
    <cdr:to>
      <cdr:x>0.70174</cdr:x>
      <cdr:y>0.71068</cdr:y>
    </cdr:to>
    <cdr:sp macro="" textlink="">
      <cdr:nvSpPr>
        <cdr:cNvPr id="2" name="Oval 1">
          <a:extLst xmlns:a="http://schemas.openxmlformats.org/drawingml/2006/main">
            <a:ext uri="{FF2B5EF4-FFF2-40B4-BE49-F238E27FC236}">
              <a16:creationId xmlns:a16="http://schemas.microsoft.com/office/drawing/2014/main" id="{0FC5FAC2-36A2-493A-9040-F6060A95B717}"/>
            </a:ext>
          </a:extLst>
        </cdr:cNvPr>
        <cdr:cNvSpPr/>
      </cdr:nvSpPr>
      <cdr:spPr>
        <a:xfrm xmlns:a="http://schemas.openxmlformats.org/drawingml/2006/main" rot="14209201">
          <a:off x="4148588" y="934759"/>
          <a:ext cx="2243957" cy="883774"/>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0.65448</cdr:x>
      <cdr:y>0.15493</cdr:y>
    </cdr:from>
    <cdr:to>
      <cdr:x>0.74684</cdr:x>
      <cdr:y>0.21807</cdr:y>
    </cdr:to>
    <cdr:cxnSp macro="">
      <cdr:nvCxnSpPr>
        <cdr:cNvPr id="4" name="Straight Arrow Connector 3">
          <a:extLst xmlns:a="http://schemas.openxmlformats.org/drawingml/2006/main">
            <a:ext uri="{FF2B5EF4-FFF2-40B4-BE49-F238E27FC236}">
              <a16:creationId xmlns:a16="http://schemas.microsoft.com/office/drawing/2014/main" id="{03469973-7B09-4BB4-997F-8D8E1B303455}"/>
            </a:ext>
          </a:extLst>
        </cdr:cNvPr>
        <cdr:cNvCxnSpPr/>
      </cdr:nvCxnSpPr>
      <cdr:spPr>
        <a:xfrm xmlns:a="http://schemas.openxmlformats.org/drawingml/2006/main" flipH="1">
          <a:off x="6982025" y="718458"/>
          <a:ext cx="985281" cy="292811"/>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0.75296</cdr:x>
      <cdr:y>0.06439</cdr:y>
    </cdr:from>
    <cdr:to>
      <cdr:x>0.95588</cdr:x>
      <cdr:y>0.39156</cdr:y>
    </cdr:to>
    <cdr:sp macro="" textlink="">
      <cdr:nvSpPr>
        <cdr:cNvPr id="8" name="TextBox 7">
          <a:extLst xmlns:a="http://schemas.openxmlformats.org/drawingml/2006/main">
            <a:ext uri="{FF2B5EF4-FFF2-40B4-BE49-F238E27FC236}">
              <a16:creationId xmlns:a16="http://schemas.microsoft.com/office/drawing/2014/main" id="{E3CEB601-65F7-434C-8D9A-CAB8267A377E}"/>
            </a:ext>
          </a:extLst>
        </cdr:cNvPr>
        <cdr:cNvSpPr txBox="1"/>
      </cdr:nvSpPr>
      <cdr:spPr>
        <a:xfrm xmlns:a="http://schemas.openxmlformats.org/drawingml/2006/main">
          <a:off x="6129432" y="226384"/>
          <a:ext cx="1651859" cy="1150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i="1" dirty="0"/>
            <a:t>China’s new impurity standards take effect on 1 March; China imposes a 25pc tariff on aluminum scrap imports</a:t>
          </a:r>
          <a:endParaRPr lang="en-US" sz="1100" i="1" dirty="0"/>
        </a:p>
      </cdr:txBody>
    </cdr:sp>
  </cdr:relSizeAnchor>
  <cdr:relSizeAnchor xmlns:cdr="http://schemas.openxmlformats.org/drawingml/2006/chartDrawing">
    <cdr:from>
      <cdr:x>0.18707</cdr:x>
      <cdr:y>0.22334</cdr:y>
    </cdr:from>
    <cdr:to>
      <cdr:x>0.21247</cdr:x>
      <cdr:y>0.36694</cdr:y>
    </cdr:to>
    <cdr:cxnSp macro="">
      <cdr:nvCxnSpPr>
        <cdr:cNvPr id="9" name="Straight Arrow Connector 8">
          <a:extLst xmlns:a="http://schemas.openxmlformats.org/drawingml/2006/main">
            <a:ext uri="{FF2B5EF4-FFF2-40B4-BE49-F238E27FC236}">
              <a16:creationId xmlns:a16="http://schemas.microsoft.com/office/drawing/2014/main" id="{924AE54F-B8FE-4B0A-9549-EB3333E31A1B}"/>
            </a:ext>
          </a:extLst>
        </cdr:cNvPr>
        <cdr:cNvCxnSpPr/>
      </cdr:nvCxnSpPr>
      <cdr:spPr>
        <a:xfrm xmlns:a="http://schemas.openxmlformats.org/drawingml/2006/main">
          <a:off x="1522834" y="785226"/>
          <a:ext cx="206728" cy="50485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0.08664</cdr:x>
      <cdr:y>0.10661</cdr:y>
    </cdr:from>
    <cdr:to>
      <cdr:x>0.21521</cdr:x>
      <cdr:y>0.28226</cdr:y>
    </cdr:to>
    <cdr:sp macro="" textlink="">
      <cdr:nvSpPr>
        <cdr:cNvPr id="15" name="TextBox 14">
          <a:extLst xmlns:a="http://schemas.openxmlformats.org/drawingml/2006/main">
            <a:ext uri="{FF2B5EF4-FFF2-40B4-BE49-F238E27FC236}">
              <a16:creationId xmlns:a16="http://schemas.microsoft.com/office/drawing/2014/main" id="{6E3E0047-28A1-45E7-9B8F-0938C1084135}"/>
            </a:ext>
          </a:extLst>
        </cdr:cNvPr>
        <cdr:cNvSpPr txBox="1"/>
      </cdr:nvSpPr>
      <cdr:spPr>
        <a:xfrm xmlns:a="http://schemas.openxmlformats.org/drawingml/2006/main">
          <a:off x="705292" y="374812"/>
          <a:ext cx="1046617" cy="617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i="1" dirty="0"/>
            <a:t>National Sword policy announced</a:t>
          </a:r>
          <a:endParaRPr lang="en-US" sz="1100" dirty="0"/>
        </a:p>
      </cdr:txBody>
    </cdr:sp>
  </cdr:relSizeAnchor>
  <cdr:relSizeAnchor xmlns:cdr="http://schemas.openxmlformats.org/drawingml/2006/chartDrawing">
    <cdr:from>
      <cdr:x>0.36162</cdr:x>
      <cdr:y>0</cdr:y>
    </cdr:from>
    <cdr:to>
      <cdr:x>0.50857</cdr:x>
      <cdr:y>0.25207</cdr:y>
    </cdr:to>
    <cdr:sp macro="" textlink="">
      <cdr:nvSpPr>
        <cdr:cNvPr id="16" name="TextBox 15">
          <a:extLst xmlns:a="http://schemas.openxmlformats.org/drawingml/2006/main">
            <a:ext uri="{FF2B5EF4-FFF2-40B4-BE49-F238E27FC236}">
              <a16:creationId xmlns:a16="http://schemas.microsoft.com/office/drawing/2014/main" id="{572100B5-4A7D-4858-99B8-3D3878FEADE3}"/>
            </a:ext>
          </a:extLst>
        </cdr:cNvPr>
        <cdr:cNvSpPr txBox="1"/>
      </cdr:nvSpPr>
      <cdr:spPr>
        <a:xfrm xmlns:a="http://schemas.openxmlformats.org/drawingml/2006/main">
          <a:off x="2943789" y="-815163"/>
          <a:ext cx="1196158" cy="8862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i="1" dirty="0"/>
            <a:t>Zorba peaks at 73¢ in late-Feb, its highest level since 2014</a:t>
          </a:r>
          <a:endParaRPr lang="en-US" sz="1100" dirty="0"/>
        </a:p>
      </cdr:txBody>
    </cdr:sp>
  </cdr:relSizeAnchor>
  <cdr:relSizeAnchor xmlns:cdr="http://schemas.openxmlformats.org/drawingml/2006/chartDrawing">
    <cdr:from>
      <cdr:x>0.48571</cdr:x>
      <cdr:y>0.11239</cdr:y>
    </cdr:from>
    <cdr:to>
      <cdr:x>0.56338</cdr:x>
      <cdr:y>0.13911</cdr:y>
    </cdr:to>
    <cdr:cxnSp macro="">
      <cdr:nvCxnSpPr>
        <cdr:cNvPr id="17" name="Straight Arrow Connector 16">
          <a:extLst xmlns:a="http://schemas.openxmlformats.org/drawingml/2006/main">
            <a:ext uri="{FF2B5EF4-FFF2-40B4-BE49-F238E27FC236}">
              <a16:creationId xmlns:a16="http://schemas.microsoft.com/office/drawing/2014/main" id="{1B96AEA2-1C74-466A-B4B8-F30799CE20CC}"/>
            </a:ext>
          </a:extLst>
        </cdr:cNvPr>
        <cdr:cNvCxnSpPr/>
      </cdr:nvCxnSpPr>
      <cdr:spPr>
        <a:xfrm xmlns:a="http://schemas.openxmlformats.org/drawingml/2006/main">
          <a:off x="3953897" y="395144"/>
          <a:ext cx="632279" cy="9395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0.38163</cdr:x>
      <cdr:y>0.52788</cdr:y>
    </cdr:from>
    <cdr:to>
      <cdr:x>0.56268</cdr:x>
      <cdr:y>0.79649</cdr:y>
    </cdr:to>
    <cdr:sp macro="" textlink="">
      <cdr:nvSpPr>
        <cdr:cNvPr id="19" name="TextBox 18">
          <a:extLst xmlns:a="http://schemas.openxmlformats.org/drawingml/2006/main">
            <a:ext uri="{FF2B5EF4-FFF2-40B4-BE49-F238E27FC236}">
              <a16:creationId xmlns:a16="http://schemas.microsoft.com/office/drawing/2014/main" id="{01E3686E-0467-4B9F-AAA2-4CC07F0BA9AF}"/>
            </a:ext>
          </a:extLst>
        </cdr:cNvPr>
        <cdr:cNvSpPr txBox="1"/>
      </cdr:nvSpPr>
      <cdr:spPr>
        <a:xfrm xmlns:a="http://schemas.openxmlformats.org/drawingml/2006/main">
          <a:off x="4071257" y="2447956"/>
          <a:ext cx="1931436" cy="12456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i="1" dirty="0"/>
            <a:t>China’s Zorba buyers get aggressive ahead of import restrictions</a:t>
          </a:r>
          <a:endParaRPr lang="en-US" sz="1100" dirty="0"/>
        </a:p>
      </cdr:txBody>
    </cdr:sp>
  </cdr:relSizeAnchor>
  <cdr:relSizeAnchor xmlns:cdr="http://schemas.openxmlformats.org/drawingml/2006/chartDrawing">
    <cdr:from>
      <cdr:x>0.37936</cdr:x>
      <cdr:y>0.43426</cdr:y>
    </cdr:from>
    <cdr:to>
      <cdr:x>0.42187</cdr:x>
      <cdr:y>0.52889</cdr:y>
    </cdr:to>
    <cdr:cxnSp macro="">
      <cdr:nvCxnSpPr>
        <cdr:cNvPr id="20" name="Straight Arrow Connector 19">
          <a:extLst xmlns:a="http://schemas.openxmlformats.org/drawingml/2006/main">
            <a:ext uri="{FF2B5EF4-FFF2-40B4-BE49-F238E27FC236}">
              <a16:creationId xmlns:a16="http://schemas.microsoft.com/office/drawing/2014/main" id="{DFE6B428-7FD3-4A8C-B370-DCA945232AB4}"/>
            </a:ext>
          </a:extLst>
        </cdr:cNvPr>
        <cdr:cNvCxnSpPr/>
      </cdr:nvCxnSpPr>
      <cdr:spPr>
        <a:xfrm xmlns:a="http://schemas.openxmlformats.org/drawingml/2006/main" flipH="1" flipV="1">
          <a:off x="4047031" y="2013791"/>
          <a:ext cx="453434" cy="438831"/>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0.18194</cdr:x>
      <cdr:y>0.56897</cdr:y>
    </cdr:from>
    <cdr:to>
      <cdr:x>0.34812</cdr:x>
      <cdr:y>0.68768</cdr:y>
    </cdr:to>
    <cdr:sp macro="" textlink="">
      <cdr:nvSpPr>
        <cdr:cNvPr id="23" name="TextBox 22">
          <a:extLst xmlns:a="http://schemas.openxmlformats.org/drawingml/2006/main">
            <a:ext uri="{FF2B5EF4-FFF2-40B4-BE49-F238E27FC236}">
              <a16:creationId xmlns:a16="http://schemas.microsoft.com/office/drawing/2014/main" id="{5D761E27-EB10-4779-A628-F7D0606AD98A}"/>
            </a:ext>
          </a:extLst>
        </cdr:cNvPr>
        <cdr:cNvSpPr txBox="1"/>
      </cdr:nvSpPr>
      <cdr:spPr>
        <a:xfrm xmlns:a="http://schemas.openxmlformats.org/drawingml/2006/main">
          <a:off x="1481106" y="2000410"/>
          <a:ext cx="1352780" cy="41736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it-IT" sz="1400" dirty="0"/>
            <a:t>Zorba min 99/3 cif China USD/lb</a:t>
          </a:r>
          <a:endParaRPr lang="en-US" sz="1400" dirty="0"/>
        </a:p>
      </cdr:txBody>
    </cdr:sp>
  </cdr:relSizeAnchor>
  <cdr:relSizeAnchor xmlns:cdr="http://schemas.openxmlformats.org/drawingml/2006/chartDrawing">
    <cdr:from>
      <cdr:x>0.19184</cdr:x>
      <cdr:y>0.69589</cdr:y>
    </cdr:from>
    <cdr:to>
      <cdr:x>0.36414</cdr:x>
      <cdr:y>0.79046</cdr:y>
    </cdr:to>
    <cdr:sp macro="" textlink="">
      <cdr:nvSpPr>
        <cdr:cNvPr id="24" name="TextBox 23">
          <a:extLst xmlns:a="http://schemas.openxmlformats.org/drawingml/2006/main">
            <a:ext uri="{FF2B5EF4-FFF2-40B4-BE49-F238E27FC236}">
              <a16:creationId xmlns:a16="http://schemas.microsoft.com/office/drawing/2014/main" id="{E1A92903-597D-4CFF-9A74-0C0F63BA2E62}"/>
            </a:ext>
          </a:extLst>
        </cdr:cNvPr>
        <cdr:cNvSpPr txBox="1"/>
      </cdr:nvSpPr>
      <cdr:spPr>
        <a:xfrm xmlns:a="http://schemas.openxmlformats.org/drawingml/2006/main">
          <a:off x="2046514" y="3227063"/>
          <a:ext cx="1838131" cy="43853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a:t>Twitch, del US USD/</a:t>
          </a:r>
          <a:r>
            <a:rPr lang="en-US" sz="1400" dirty="0" err="1"/>
            <a:t>lb</a:t>
          </a:r>
          <a:r>
            <a:rPr lang="en-US" sz="1400" dirty="0"/>
            <a:t> </a:t>
          </a:r>
        </a:p>
      </cdr:txBody>
    </cdr:sp>
  </cdr:relSizeAnchor>
  <cdr:relSizeAnchor xmlns:cdr="http://schemas.openxmlformats.org/drawingml/2006/chartDrawing">
    <cdr:from>
      <cdr:x>0.82868</cdr:x>
      <cdr:y>0.68145</cdr:y>
    </cdr:from>
    <cdr:to>
      <cdr:x>0.91343</cdr:x>
      <cdr:y>0.72507</cdr:y>
    </cdr:to>
    <cdr:cxnSp macro="">
      <cdr:nvCxnSpPr>
        <cdr:cNvPr id="25" name="Straight Arrow Connector 24">
          <a:extLst xmlns:a="http://schemas.openxmlformats.org/drawingml/2006/main">
            <a:ext uri="{FF2B5EF4-FFF2-40B4-BE49-F238E27FC236}">
              <a16:creationId xmlns:a16="http://schemas.microsoft.com/office/drawing/2014/main" id="{2501AE4E-EE66-4785-A8CD-C6D47606C327}"/>
            </a:ext>
          </a:extLst>
        </cdr:cNvPr>
        <cdr:cNvCxnSpPr/>
      </cdr:nvCxnSpPr>
      <cdr:spPr>
        <a:xfrm xmlns:a="http://schemas.openxmlformats.org/drawingml/2006/main" flipV="1">
          <a:off x="6745826" y="2395870"/>
          <a:ext cx="689875" cy="153354"/>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0.67386</cdr:x>
      <cdr:y>0.63754</cdr:y>
    </cdr:from>
    <cdr:to>
      <cdr:x>0.81642</cdr:x>
      <cdr:y>0.79514</cdr:y>
    </cdr:to>
    <cdr:sp macro="" textlink="">
      <cdr:nvSpPr>
        <cdr:cNvPr id="27" name="TextBox 26">
          <a:extLst xmlns:a="http://schemas.openxmlformats.org/drawingml/2006/main">
            <a:ext uri="{FF2B5EF4-FFF2-40B4-BE49-F238E27FC236}">
              <a16:creationId xmlns:a16="http://schemas.microsoft.com/office/drawing/2014/main" id="{D44BE423-8D13-47EB-B174-109D0837E0F9}"/>
            </a:ext>
          </a:extLst>
        </cdr:cNvPr>
        <cdr:cNvSpPr txBox="1"/>
      </cdr:nvSpPr>
      <cdr:spPr>
        <a:xfrm xmlns:a="http://schemas.openxmlformats.org/drawingml/2006/main">
          <a:off x="7188718" y="2956475"/>
          <a:ext cx="1520890" cy="730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0.66401</cdr:x>
      <cdr:y>0.63826</cdr:y>
    </cdr:from>
    <cdr:to>
      <cdr:x>0.8713</cdr:x>
      <cdr:y>0.83669</cdr:y>
    </cdr:to>
    <cdr:sp macro="" textlink="">
      <cdr:nvSpPr>
        <cdr:cNvPr id="28" name="TextBox 27">
          <a:extLst xmlns:a="http://schemas.openxmlformats.org/drawingml/2006/main">
            <a:ext uri="{FF2B5EF4-FFF2-40B4-BE49-F238E27FC236}">
              <a16:creationId xmlns:a16="http://schemas.microsoft.com/office/drawing/2014/main" id="{B610AA75-D895-4EB0-9814-3C9713FFA908}"/>
            </a:ext>
          </a:extLst>
        </cdr:cNvPr>
        <cdr:cNvSpPr txBox="1"/>
      </cdr:nvSpPr>
      <cdr:spPr>
        <a:xfrm xmlns:a="http://schemas.openxmlformats.org/drawingml/2006/main">
          <a:off x="5405311" y="2243998"/>
          <a:ext cx="1687433" cy="6976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i="1" dirty="0"/>
            <a:t>Chinese </a:t>
          </a:r>
          <a:r>
            <a:rPr lang="en-US" i="1" dirty="0" err="1"/>
            <a:t>zorba</a:t>
          </a:r>
          <a:r>
            <a:rPr lang="en-US" i="1" dirty="0"/>
            <a:t> demand fades in lead up to new scrap import quota</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GB">
              <a:latin typeface="Trebuchet MS"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E986DC4-CDF0-42A3-B03A-0AC53AD53095}" type="datetimeFigureOut">
              <a:rPr lang="en-GB" smtClean="0">
                <a:latin typeface="Trebuchet MS" pitchFamily="34" charset="0"/>
              </a:rPr>
              <a:t>08/08/2019</a:t>
            </a:fld>
            <a:endParaRPr lang="en-GB">
              <a:latin typeface="Trebuchet MS"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GB">
              <a:latin typeface="Verdana" panose="020B060403050404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CBD7862-6B60-4C57-B453-3D41B8F07E76}" type="slidenum">
              <a:rPr lang="en-GB" smtClean="0">
                <a:latin typeface="Verdana" panose="020B0604030504040204" pitchFamily="34" charset="0"/>
              </a:rPr>
              <a:t>‹#›</a:t>
            </a:fld>
            <a:endParaRPr lang="en-GB">
              <a:latin typeface="Verdana" panose="020B0604030504040204" pitchFamily="34" charset="0"/>
            </a:endParaRPr>
          </a:p>
        </p:txBody>
      </p:sp>
    </p:spTree>
    <p:extLst>
      <p:ext uri="{BB962C8B-B14F-4D97-AF65-F5344CB8AC3E}">
        <p14:creationId xmlns:p14="http://schemas.microsoft.com/office/powerpoint/2010/main" val="652522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atin typeface="Verdana" panose="020B0604030504040204" pitchFamily="34" charset="0"/>
              </a:defRPr>
            </a:lvl1pPr>
          </a:lstStyle>
          <a:p>
            <a:fld id="{35F996B1-E8CF-4B3F-9431-D4B8BEE3A7FB}" type="datetimeFigureOut">
              <a:rPr lang="en-US" smtClean="0"/>
              <a:pPr/>
              <a:t>8/8/2019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9D88D179-62F5-4C45-A7E8-4C455F85FFEE}" type="slidenum">
              <a:rPr lang="en-US" smtClean="0"/>
              <a:pPr/>
              <a:t>‹#›</a:t>
            </a:fld>
            <a:endParaRPr lang="en-US"/>
          </a:p>
        </p:txBody>
      </p:sp>
    </p:spTree>
    <p:extLst>
      <p:ext uri="{BB962C8B-B14F-4D97-AF65-F5344CB8AC3E}">
        <p14:creationId xmlns:p14="http://schemas.microsoft.com/office/powerpoint/2010/main" val="271950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ensure you</a:t>
            </a:r>
            <a:r>
              <a:rPr lang="en-US" baseline="0"/>
              <a:t> are using the right template – 16x9 is better for digital/projection/webinar use, 4x3 is better for printed/in-person uses.</a:t>
            </a:r>
          </a:p>
          <a:p>
            <a:r>
              <a:rPr lang="en-US" baseline="0"/>
              <a:t>Delete the color palette and notes from this page when you’ve finalized your presentation.</a:t>
            </a:r>
          </a:p>
          <a:p>
            <a:r>
              <a:rPr lang="en-US" baseline="0"/>
              <a:t>One item from lower right should be highlighted here and in section dividers: Choose Market Reporting, Consulting or Events.</a:t>
            </a:r>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1</a:t>
            </a:fld>
            <a:endParaRPr lang="en-US"/>
          </a:p>
        </p:txBody>
      </p:sp>
    </p:spTree>
    <p:extLst>
      <p:ext uri="{BB962C8B-B14F-4D97-AF65-F5344CB8AC3E}">
        <p14:creationId xmlns:p14="http://schemas.microsoft.com/office/powerpoint/2010/main" val="5962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Tables are</a:t>
            </a:r>
            <a:r>
              <a:rPr lang="en-US" baseline="0"/>
              <a:t> fantastic displays of Argus information or fundamentals. Production or demand figures, prices, trade flows all look great in tables.</a:t>
            </a:r>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27</a:t>
            </a:fld>
            <a:endParaRPr lang="en-US"/>
          </a:p>
        </p:txBody>
      </p:sp>
    </p:spTree>
    <p:extLst>
      <p:ext uri="{BB962C8B-B14F-4D97-AF65-F5344CB8AC3E}">
        <p14:creationId xmlns:p14="http://schemas.microsoft.com/office/powerpoint/2010/main" val="263198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Try not to use bullets. These are almost never the best display for your information: Maps, timelines, tables and charts are more compelling.</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4F5D7F-BD44-47E7-A7F3-CC3A94F2C482}"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divider here,</a:t>
            </a:r>
            <a:r>
              <a:rPr lang="en-US" baseline="0"/>
              <a:t> use it to break up your agenda points (Slide 3) into ‘chapters</a:t>
            </a:r>
            <a:r>
              <a:rPr lang="en-US"/>
              <a:t>.’ Make sure you’ve highlighted</a:t>
            </a:r>
            <a:r>
              <a:rPr lang="en-US" baseline="0"/>
              <a:t> the correct business segment of the lower right three.</a:t>
            </a:r>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35</a:t>
            </a:fld>
            <a:endParaRPr lang="en-US"/>
          </a:p>
        </p:txBody>
      </p:sp>
    </p:spTree>
    <p:extLst>
      <p:ext uri="{BB962C8B-B14F-4D97-AF65-F5344CB8AC3E}">
        <p14:creationId xmlns:p14="http://schemas.microsoft.com/office/powerpoint/2010/main" val="336563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Carefully</a:t>
            </a:r>
            <a:r>
              <a:rPr lang="en-US" baseline="0"/>
              <a:t> consider whether you want to use this slide – only include this if you intend to conclude your presentation with a reference to Argus.</a:t>
            </a:r>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37</a:t>
            </a:fld>
            <a:endParaRPr lang="en-US"/>
          </a:p>
        </p:txBody>
      </p:sp>
    </p:spTree>
    <p:extLst>
      <p:ext uri="{BB962C8B-B14F-4D97-AF65-F5344CB8AC3E}">
        <p14:creationId xmlns:p14="http://schemas.microsoft.com/office/powerpoint/2010/main" val="202604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Update this slide with your contact details.</a:t>
            </a:r>
            <a:r>
              <a:rPr lang="en-US" baseline="0" dirty="0"/>
              <a:t> You must include the copyright, trademark and “Stay Connected” information in the lower third of this slide in your presentation.</a:t>
            </a:r>
            <a:endParaRPr lang="en-US" dirty="0"/>
          </a:p>
        </p:txBody>
      </p:sp>
      <p:sp>
        <p:nvSpPr>
          <p:cNvPr id="4" name="Slide Number Placeholder 3"/>
          <p:cNvSpPr>
            <a:spLocks noGrp="1"/>
          </p:cNvSpPr>
          <p:nvPr>
            <p:ph type="sldNum" sz="quarter" idx="10"/>
          </p:nvPr>
        </p:nvSpPr>
        <p:spPr/>
        <p:txBody>
          <a:bodyPr/>
          <a:lstStyle/>
          <a:p>
            <a:fld id="{9D88D179-62F5-4C45-A7E8-4C455F85FFEE}" type="slidenum">
              <a:rPr lang="en-US" smtClean="0"/>
              <a:t>38</a:t>
            </a:fld>
            <a:endParaRPr lang="en-US"/>
          </a:p>
        </p:txBody>
      </p:sp>
    </p:spTree>
    <p:extLst>
      <p:ext uri="{BB962C8B-B14F-4D97-AF65-F5344CB8AC3E}">
        <p14:creationId xmlns:p14="http://schemas.microsoft.com/office/powerpoint/2010/main" val="301258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a:t>
            </a:r>
            <a:r>
              <a:rPr lang="en-US" baseline="0"/>
              <a:t> slide must accompany any presentation, but webinars may display it separately before the content presentation.</a:t>
            </a:r>
            <a:endParaRPr lang="en-US"/>
          </a:p>
          <a:p>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2</a:t>
            </a:fld>
            <a:endParaRPr lang="en-US"/>
          </a:p>
        </p:txBody>
      </p:sp>
    </p:spTree>
    <p:extLst>
      <p:ext uri="{BB962C8B-B14F-4D97-AF65-F5344CB8AC3E}">
        <p14:creationId xmlns:p14="http://schemas.microsoft.com/office/powerpoint/2010/main" val="271721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Virtually</a:t>
            </a:r>
            <a:r>
              <a:rPr lang="en-US" baseline="0"/>
              <a:t> all presentations should have an agenda up front: the audience will be more engaged if you confirm the content is relevant to them.</a:t>
            </a:r>
            <a:endParaRPr lang="en-US"/>
          </a:p>
          <a:p>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3</a:t>
            </a:fld>
            <a:endParaRPr lang="en-US"/>
          </a:p>
        </p:txBody>
      </p:sp>
    </p:spTree>
    <p:extLst>
      <p:ext uri="{BB962C8B-B14F-4D97-AF65-F5344CB8AC3E}">
        <p14:creationId xmlns:p14="http://schemas.microsoft.com/office/powerpoint/2010/main" val="247346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is the standard</a:t>
            </a:r>
            <a:r>
              <a:rPr lang="en-US" baseline="0"/>
              <a:t> description of our company. Our vital statistics and this map was last updated October 2017.</a:t>
            </a:r>
            <a:endParaRPr lang="en-US"/>
          </a:p>
          <a:p>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4</a:t>
            </a:fld>
            <a:endParaRPr lang="en-US"/>
          </a:p>
        </p:txBody>
      </p:sp>
    </p:spTree>
    <p:extLst>
      <p:ext uri="{BB962C8B-B14F-4D97-AF65-F5344CB8AC3E}">
        <p14:creationId xmlns:p14="http://schemas.microsoft.com/office/powerpoint/2010/main" val="58343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divider here,</a:t>
            </a:r>
            <a:r>
              <a:rPr lang="en-US" baseline="0"/>
              <a:t> use it to break up your agenda points (Slide 3) into ‘chapters</a:t>
            </a:r>
            <a:r>
              <a:rPr lang="en-US"/>
              <a:t>.’ Make sure you’ve highlighted</a:t>
            </a:r>
            <a:r>
              <a:rPr lang="en-US" baseline="0"/>
              <a:t> the correct business segment of the lower right three.</a:t>
            </a:r>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8</a:t>
            </a:fld>
            <a:endParaRPr lang="en-US"/>
          </a:p>
        </p:txBody>
      </p:sp>
    </p:spTree>
    <p:extLst>
      <p:ext uri="{BB962C8B-B14F-4D97-AF65-F5344CB8AC3E}">
        <p14:creationId xmlns:p14="http://schemas.microsoft.com/office/powerpoint/2010/main" val="14234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8D179-62F5-4C45-A7E8-4C455F85FFEE}" type="slidenum">
              <a:rPr lang="en-US" smtClean="0"/>
              <a:pPr/>
              <a:t>9</a:t>
            </a:fld>
            <a:endParaRPr lang="en-US"/>
          </a:p>
        </p:txBody>
      </p:sp>
    </p:spTree>
    <p:extLst>
      <p:ext uri="{BB962C8B-B14F-4D97-AF65-F5344CB8AC3E}">
        <p14:creationId xmlns:p14="http://schemas.microsoft.com/office/powerpoint/2010/main" val="59876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8D179-62F5-4C45-A7E8-4C455F85FFEE}" type="slidenum">
              <a:rPr lang="en-US" smtClean="0"/>
              <a:pPr/>
              <a:t>10</a:t>
            </a:fld>
            <a:endParaRPr lang="en-US"/>
          </a:p>
        </p:txBody>
      </p:sp>
    </p:spTree>
    <p:extLst>
      <p:ext uri="{BB962C8B-B14F-4D97-AF65-F5344CB8AC3E}">
        <p14:creationId xmlns:p14="http://schemas.microsoft.com/office/powerpoint/2010/main" val="392162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divider here,</a:t>
            </a:r>
            <a:r>
              <a:rPr lang="en-US" baseline="0"/>
              <a:t> use it to break up your agenda points (Slide 3) into ‘chapters</a:t>
            </a:r>
            <a:r>
              <a:rPr lang="en-US"/>
              <a:t>.’ Make sure you’ve highlighted</a:t>
            </a:r>
            <a:r>
              <a:rPr lang="en-US" baseline="0"/>
              <a:t> the correct business segment of the lower right three.</a:t>
            </a:r>
            <a:endParaRPr lang="en-US"/>
          </a:p>
        </p:txBody>
      </p:sp>
      <p:sp>
        <p:nvSpPr>
          <p:cNvPr id="4" name="Slide Number Placeholder 3"/>
          <p:cNvSpPr>
            <a:spLocks noGrp="1"/>
          </p:cNvSpPr>
          <p:nvPr>
            <p:ph type="sldNum" sz="quarter" idx="10"/>
          </p:nvPr>
        </p:nvSpPr>
        <p:spPr/>
        <p:txBody>
          <a:bodyPr/>
          <a:lstStyle/>
          <a:p>
            <a:fld id="{9D88D179-62F5-4C45-A7E8-4C455F85FFEE}" type="slidenum">
              <a:rPr lang="en-US" smtClean="0"/>
              <a:t>21</a:t>
            </a:fld>
            <a:endParaRPr lang="en-US"/>
          </a:p>
        </p:txBody>
      </p:sp>
    </p:spTree>
    <p:extLst>
      <p:ext uri="{BB962C8B-B14F-4D97-AF65-F5344CB8AC3E}">
        <p14:creationId xmlns:p14="http://schemas.microsoft.com/office/powerpoint/2010/main" val="52702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8D179-62F5-4C45-A7E8-4C455F85FFEE}" type="slidenum">
              <a:rPr lang="en-US" smtClean="0"/>
              <a:pPr/>
              <a:t>23</a:t>
            </a:fld>
            <a:endParaRPr lang="en-US"/>
          </a:p>
        </p:txBody>
      </p:sp>
    </p:spTree>
    <p:extLst>
      <p:ext uri="{BB962C8B-B14F-4D97-AF65-F5344CB8AC3E}">
        <p14:creationId xmlns:p14="http://schemas.microsoft.com/office/powerpoint/2010/main" val="2543497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35136" r="16342" b="2780"/>
          <a:stretch/>
        </p:blipFill>
        <p:spPr>
          <a:xfrm>
            <a:off x="0" y="0"/>
            <a:ext cx="9147706" cy="4529411"/>
          </a:xfrm>
          <a:prstGeom prst="rect">
            <a:avLst/>
          </a:prstGeom>
        </p:spPr>
      </p:pic>
      <p:pic>
        <p:nvPicPr>
          <p:cNvPr id="8" name="Picture 7"/>
          <p:cNvPicPr>
            <a:picLocks noChangeAspect="1"/>
          </p:cNvPicPr>
          <p:nvPr userDrawn="1"/>
        </p:nvPicPr>
        <p:blipFill>
          <a:blip r:embed="rId3" cstate="print"/>
          <a:srcRect/>
          <a:stretch>
            <a:fillRect/>
          </a:stretch>
        </p:blipFill>
        <p:spPr bwMode="auto">
          <a:xfrm>
            <a:off x="600076" y="361952"/>
            <a:ext cx="1360170" cy="765810"/>
          </a:xfrm>
          <a:prstGeom prst="rect">
            <a:avLst/>
          </a:prstGeom>
          <a:noFill/>
          <a:ln w="9525">
            <a:noFill/>
            <a:miter lim="800000"/>
            <a:headEnd/>
            <a:tailEnd/>
          </a:ln>
        </p:spPr>
      </p:pic>
      <p:cxnSp>
        <p:nvCxnSpPr>
          <p:cNvPr id="10" name="Straight Connector 9"/>
          <p:cNvCxnSpPr/>
          <p:nvPr userDrawn="1"/>
        </p:nvCxnSpPr>
        <p:spPr>
          <a:xfrm flipV="1">
            <a:off x="488959" y="361950"/>
            <a:ext cx="0" cy="19812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userDrawn="1"/>
        </p:nvSpPr>
        <p:spPr bwMode="auto">
          <a:xfrm>
            <a:off x="7696200" y="133350"/>
            <a:ext cx="121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Gill Sans MT" pitchFamily="34" charset="0"/>
                <a:ea typeface="ＭＳ Ｐゴシック" charset="-128"/>
              </a:defRPr>
            </a:lvl1pPr>
            <a:lvl2pPr marL="742950" indent="-285750" eaLnBrk="0" hangingPunct="0">
              <a:defRPr>
                <a:solidFill>
                  <a:schemeClr val="tx1"/>
                </a:solidFill>
                <a:latin typeface="Gill Sans MT" pitchFamily="34" charset="0"/>
                <a:ea typeface="ＭＳ Ｐゴシック" charset="-128"/>
              </a:defRPr>
            </a:lvl2pPr>
            <a:lvl3pPr marL="1143000" indent="-228600" eaLnBrk="0" hangingPunct="0">
              <a:defRPr>
                <a:solidFill>
                  <a:schemeClr val="tx1"/>
                </a:solidFill>
                <a:latin typeface="Gill Sans MT" pitchFamily="34" charset="0"/>
                <a:ea typeface="ＭＳ Ｐゴシック" charset="-128"/>
              </a:defRPr>
            </a:lvl3pPr>
            <a:lvl4pPr marL="1600200" indent="-228600" eaLnBrk="0" hangingPunct="0">
              <a:defRPr>
                <a:solidFill>
                  <a:schemeClr val="tx1"/>
                </a:solidFill>
                <a:latin typeface="Gill Sans MT" pitchFamily="34" charset="0"/>
                <a:ea typeface="ＭＳ Ｐゴシック" charset="-128"/>
              </a:defRPr>
            </a:lvl4pPr>
            <a:lvl5pPr marL="2057400" indent="-228600" eaLnBrk="0" hangingPunct="0">
              <a:defRPr>
                <a:solidFill>
                  <a:schemeClr val="tx1"/>
                </a:solidFill>
                <a:latin typeface="Gill Sans MT" pitchFamily="34" charset="0"/>
                <a:ea typeface="ＭＳ Ｐゴシック" charset="-128"/>
              </a:defRPr>
            </a:lvl5pPr>
            <a:lvl6pPr marL="25146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6pPr>
            <a:lvl7pPr marL="29718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7pPr>
            <a:lvl8pPr marL="34290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8pPr>
            <a:lvl9pPr marL="3886200" indent="-228600" defTabSz="457200" eaLnBrk="0" fontAlgn="base" hangingPunct="0">
              <a:spcBef>
                <a:spcPct val="0"/>
              </a:spcBef>
              <a:spcAft>
                <a:spcPct val="0"/>
              </a:spcAft>
              <a:defRPr>
                <a:solidFill>
                  <a:schemeClr val="tx1"/>
                </a:solidFill>
                <a:latin typeface="Gill Sans MT" pitchFamily="34" charset="0"/>
                <a:ea typeface="ＭＳ Ｐゴシック" charset="-128"/>
              </a:defRPr>
            </a:lvl9pPr>
          </a:lstStyle>
          <a:p>
            <a:pPr algn="r">
              <a:spcBef>
                <a:spcPct val="20000"/>
              </a:spcBef>
              <a:defRPr/>
            </a:pPr>
            <a:r>
              <a:rPr lang="en-GB" sz="950" kern="1100">
                <a:solidFill>
                  <a:schemeClr val="bg1"/>
                </a:solidFill>
                <a:latin typeface="Verdana"/>
                <a:cs typeface="Verdana"/>
              </a:rPr>
              <a:t>London</a:t>
            </a:r>
          </a:p>
          <a:p>
            <a:pPr algn="r">
              <a:spcBef>
                <a:spcPct val="20000"/>
              </a:spcBef>
              <a:defRPr/>
            </a:pPr>
            <a:r>
              <a:rPr lang="en-GB" sz="950" kern="1100">
                <a:solidFill>
                  <a:schemeClr val="bg1"/>
                </a:solidFill>
                <a:latin typeface="Verdana"/>
                <a:cs typeface="Verdana"/>
              </a:rPr>
              <a:t>Houston</a:t>
            </a:r>
          </a:p>
          <a:p>
            <a:pPr algn="r">
              <a:spcBef>
                <a:spcPct val="20000"/>
              </a:spcBef>
              <a:defRPr/>
            </a:pPr>
            <a:r>
              <a:rPr lang="en-GB" sz="950" kern="1100">
                <a:solidFill>
                  <a:schemeClr val="bg1"/>
                </a:solidFill>
                <a:latin typeface="Verdana"/>
                <a:cs typeface="Verdana"/>
              </a:rPr>
              <a:t>Moscow</a:t>
            </a:r>
          </a:p>
          <a:p>
            <a:pPr algn="r">
              <a:spcBef>
                <a:spcPct val="20000"/>
              </a:spcBef>
              <a:defRPr/>
            </a:pPr>
            <a:r>
              <a:rPr lang="en-GB" sz="950" kern="1100">
                <a:solidFill>
                  <a:schemeClr val="bg1"/>
                </a:solidFill>
                <a:latin typeface="Verdana"/>
                <a:cs typeface="Verdana"/>
              </a:rPr>
              <a:t>Singapore</a:t>
            </a:r>
          </a:p>
          <a:p>
            <a:pPr algn="r">
              <a:spcBef>
                <a:spcPct val="20000"/>
              </a:spcBef>
              <a:defRPr/>
            </a:pPr>
            <a:r>
              <a:rPr lang="en-GB" sz="950" kern="1100">
                <a:solidFill>
                  <a:schemeClr val="bg1"/>
                </a:solidFill>
                <a:latin typeface="Verdana"/>
                <a:cs typeface="Verdana"/>
              </a:rPr>
              <a:t>Dubai</a:t>
            </a:r>
          </a:p>
          <a:p>
            <a:pPr algn="r">
              <a:spcBef>
                <a:spcPct val="20000"/>
              </a:spcBef>
              <a:defRPr/>
            </a:pPr>
            <a:r>
              <a:rPr lang="en-GB" sz="950" kern="1100">
                <a:solidFill>
                  <a:schemeClr val="bg1"/>
                </a:solidFill>
                <a:latin typeface="Verdana"/>
                <a:cs typeface="Verdana"/>
              </a:rPr>
              <a:t>New York</a:t>
            </a:r>
          </a:p>
          <a:p>
            <a:pPr algn="r">
              <a:spcBef>
                <a:spcPct val="20000"/>
              </a:spcBef>
              <a:defRPr/>
            </a:pPr>
            <a:r>
              <a:rPr lang="en-GB" sz="950" kern="1100">
                <a:solidFill>
                  <a:schemeClr val="bg1"/>
                </a:solidFill>
                <a:latin typeface="Verdana"/>
                <a:cs typeface="Verdana"/>
              </a:rPr>
              <a:t>Beijing</a:t>
            </a:r>
          </a:p>
          <a:p>
            <a:pPr algn="r">
              <a:spcBef>
                <a:spcPct val="20000"/>
              </a:spcBef>
              <a:defRPr/>
            </a:pPr>
            <a:r>
              <a:rPr lang="en-GB" sz="950" kern="1100">
                <a:solidFill>
                  <a:schemeClr val="bg1"/>
                </a:solidFill>
                <a:latin typeface="Verdana"/>
                <a:cs typeface="Verdana"/>
              </a:rPr>
              <a:t>Kiev</a:t>
            </a:r>
          </a:p>
          <a:p>
            <a:pPr algn="r">
              <a:spcBef>
                <a:spcPct val="20000"/>
              </a:spcBef>
              <a:defRPr/>
            </a:pPr>
            <a:r>
              <a:rPr lang="en-GB" sz="950" kern="1100">
                <a:solidFill>
                  <a:schemeClr val="bg1"/>
                </a:solidFill>
                <a:latin typeface="Verdana"/>
                <a:cs typeface="Verdana"/>
              </a:rPr>
              <a:t>Tokyo</a:t>
            </a:r>
          </a:p>
          <a:p>
            <a:pPr algn="r">
              <a:spcBef>
                <a:spcPct val="20000"/>
              </a:spcBef>
              <a:defRPr/>
            </a:pPr>
            <a:r>
              <a:rPr lang="en-GB" sz="950" kern="1100">
                <a:solidFill>
                  <a:schemeClr val="bg1"/>
                </a:solidFill>
                <a:latin typeface="Verdana"/>
                <a:cs typeface="Verdana"/>
              </a:rPr>
              <a:t>Astana</a:t>
            </a:r>
          </a:p>
          <a:p>
            <a:pPr algn="r">
              <a:spcBef>
                <a:spcPct val="20000"/>
              </a:spcBef>
              <a:defRPr/>
            </a:pPr>
            <a:r>
              <a:rPr lang="en-GB" sz="950" kern="1100">
                <a:solidFill>
                  <a:schemeClr val="bg1"/>
                </a:solidFill>
                <a:latin typeface="Verdana"/>
                <a:cs typeface="Verdana"/>
              </a:rPr>
              <a:t>Shanghai</a:t>
            </a:r>
          </a:p>
          <a:p>
            <a:pPr algn="r">
              <a:spcBef>
                <a:spcPct val="20000"/>
              </a:spcBef>
              <a:defRPr/>
            </a:pPr>
            <a:r>
              <a:rPr lang="en-GB" sz="950" kern="1100">
                <a:solidFill>
                  <a:schemeClr val="bg1"/>
                </a:solidFill>
                <a:latin typeface="Verdana"/>
                <a:cs typeface="Verdana"/>
              </a:rPr>
              <a:t>Rio de Janeiro</a:t>
            </a:r>
          </a:p>
          <a:p>
            <a:pPr algn="r">
              <a:spcBef>
                <a:spcPct val="20000"/>
              </a:spcBef>
              <a:defRPr/>
            </a:pPr>
            <a:r>
              <a:rPr lang="en-GB" sz="950" kern="1100">
                <a:solidFill>
                  <a:schemeClr val="bg1"/>
                </a:solidFill>
                <a:latin typeface="Verdana"/>
                <a:cs typeface="Verdana"/>
              </a:rPr>
              <a:t>Washington DC</a:t>
            </a:r>
          </a:p>
          <a:p>
            <a:pPr algn="r">
              <a:spcBef>
                <a:spcPct val="20000"/>
              </a:spcBef>
              <a:defRPr/>
            </a:pPr>
            <a:r>
              <a:rPr lang="en-GB" sz="950" kern="1100">
                <a:solidFill>
                  <a:schemeClr val="bg1"/>
                </a:solidFill>
                <a:latin typeface="Verdana"/>
                <a:cs typeface="Verdana"/>
              </a:rPr>
              <a:t>Riga</a:t>
            </a:r>
          </a:p>
          <a:p>
            <a:pPr algn="r">
              <a:spcBef>
                <a:spcPct val="20000"/>
              </a:spcBef>
              <a:defRPr/>
            </a:pPr>
            <a:r>
              <a:rPr lang="en-GB" sz="950" kern="1100">
                <a:solidFill>
                  <a:schemeClr val="bg1"/>
                </a:solidFill>
                <a:latin typeface="Verdana"/>
                <a:cs typeface="Verdana"/>
              </a:rPr>
              <a:t>Calgary</a:t>
            </a:r>
          </a:p>
          <a:p>
            <a:pPr algn="r">
              <a:spcBef>
                <a:spcPct val="20000"/>
              </a:spcBef>
              <a:defRPr/>
            </a:pPr>
            <a:r>
              <a:rPr lang="en-GB" sz="950" kern="1100">
                <a:solidFill>
                  <a:schemeClr val="bg1"/>
                </a:solidFill>
                <a:latin typeface="Verdana"/>
                <a:cs typeface="Verdana"/>
              </a:rPr>
              <a:t>Cape Town</a:t>
            </a:r>
          </a:p>
          <a:p>
            <a:pPr algn="r">
              <a:spcBef>
                <a:spcPct val="20000"/>
              </a:spcBef>
              <a:defRPr/>
            </a:pPr>
            <a:r>
              <a:rPr lang="en-GB" sz="950" kern="1100">
                <a:solidFill>
                  <a:schemeClr val="bg1"/>
                </a:solidFill>
                <a:latin typeface="Verdana"/>
                <a:cs typeface="Verdana"/>
              </a:rPr>
              <a:t>Mexico City</a:t>
            </a:r>
          </a:p>
          <a:p>
            <a:pPr algn="r">
              <a:spcBef>
                <a:spcPct val="20000"/>
              </a:spcBef>
              <a:defRPr/>
            </a:pPr>
            <a:r>
              <a:rPr lang="en-GB" sz="950" kern="1100">
                <a:solidFill>
                  <a:schemeClr val="bg1"/>
                </a:solidFill>
                <a:latin typeface="Verdana"/>
                <a:cs typeface="Verdana"/>
              </a:rPr>
              <a:t>San Francisco</a:t>
            </a:r>
          </a:p>
          <a:p>
            <a:pPr algn="r">
              <a:spcBef>
                <a:spcPct val="20000"/>
              </a:spcBef>
              <a:defRPr/>
            </a:pPr>
            <a:r>
              <a:rPr lang="en-GB" sz="950" kern="1100">
                <a:solidFill>
                  <a:schemeClr val="bg1"/>
                </a:solidFill>
                <a:latin typeface="Verdana"/>
                <a:cs typeface="Verdana"/>
              </a:rPr>
              <a:t>Sydney</a:t>
            </a:r>
          </a:p>
          <a:p>
            <a:pPr algn="r">
              <a:spcBef>
                <a:spcPct val="20000"/>
              </a:spcBef>
              <a:defRPr/>
            </a:pPr>
            <a:r>
              <a:rPr lang="en-GB" sz="950" kern="1100">
                <a:solidFill>
                  <a:schemeClr val="bg1"/>
                </a:solidFill>
                <a:latin typeface="Verdana"/>
                <a:cs typeface="Verdana"/>
              </a:rPr>
              <a:t>Sao Paolo</a:t>
            </a:r>
          </a:p>
          <a:p>
            <a:pPr algn="r">
              <a:spcBef>
                <a:spcPct val="20000"/>
              </a:spcBef>
              <a:defRPr/>
            </a:pPr>
            <a:r>
              <a:rPr lang="en-GB" sz="950" kern="1100">
                <a:solidFill>
                  <a:schemeClr val="bg1"/>
                </a:solidFill>
                <a:latin typeface="Verdana"/>
                <a:cs typeface="Verdana"/>
              </a:rPr>
              <a:t>Berlin</a:t>
            </a:r>
          </a:p>
          <a:p>
            <a:pPr algn="r">
              <a:spcBef>
                <a:spcPct val="20000"/>
              </a:spcBef>
              <a:defRPr/>
            </a:pPr>
            <a:r>
              <a:rPr lang="en-GB" sz="950" kern="1100">
                <a:solidFill>
                  <a:schemeClr val="bg1"/>
                </a:solidFill>
                <a:latin typeface="Verdana"/>
                <a:cs typeface="Verdana"/>
              </a:rPr>
              <a:t>Brussels</a:t>
            </a:r>
          </a:p>
          <a:p>
            <a:pPr algn="r">
              <a:spcBef>
                <a:spcPct val="20000"/>
              </a:spcBef>
              <a:defRPr/>
            </a:pPr>
            <a:endParaRPr lang="en-GB" sz="950" kern="1100">
              <a:solidFill>
                <a:schemeClr val="bg1"/>
              </a:solidFill>
              <a:latin typeface="Verdana"/>
              <a:cs typeface="Verdana"/>
            </a:endParaRPr>
          </a:p>
        </p:txBody>
      </p:sp>
      <p:sp>
        <p:nvSpPr>
          <p:cNvPr id="12" name="TextBox 11"/>
          <p:cNvSpPr txBox="1"/>
          <p:nvPr userDrawn="1"/>
        </p:nvSpPr>
        <p:spPr>
          <a:xfrm>
            <a:off x="6756402" y="4019550"/>
            <a:ext cx="2253270" cy="918200"/>
          </a:xfrm>
          <a:prstGeom prst="rect">
            <a:avLst/>
          </a:prstGeom>
          <a:noFill/>
        </p:spPr>
        <p:txBody>
          <a:bodyPr wrap="square" rtlCol="0">
            <a:spAutoFit/>
          </a:bodyPr>
          <a:lstStyle/>
          <a:p>
            <a:pPr algn="r">
              <a:spcBef>
                <a:spcPts val="600"/>
              </a:spcBef>
              <a:spcAft>
                <a:spcPts val="800"/>
              </a:spcAft>
            </a:pPr>
            <a:r>
              <a:rPr lang="en-GB" sz="1400" b="0" i="0">
                <a:solidFill>
                  <a:schemeClr val="bg1"/>
                </a:solidFill>
                <a:latin typeface="Verdana"/>
                <a:cs typeface="Verdana"/>
              </a:rPr>
              <a:t>Market</a:t>
            </a:r>
            <a:r>
              <a:rPr lang="en-GB" sz="1400" b="0" i="0" baseline="0">
                <a:solidFill>
                  <a:schemeClr val="bg1"/>
                </a:solidFill>
                <a:latin typeface="Verdana"/>
                <a:cs typeface="Verdana"/>
              </a:rPr>
              <a:t> Reporting</a:t>
            </a:r>
          </a:p>
          <a:p>
            <a:pPr algn="r">
              <a:spcAft>
                <a:spcPts val="600"/>
              </a:spcAft>
            </a:pPr>
            <a:r>
              <a:rPr lang="en-GB" sz="1400" b="0" i="0" baseline="0">
                <a:solidFill>
                  <a:schemeClr val="bg1">
                    <a:lumMod val="75000"/>
                  </a:schemeClr>
                </a:solidFill>
                <a:latin typeface="Verdana"/>
                <a:cs typeface="Verdana"/>
              </a:rPr>
              <a:t>Consulting</a:t>
            </a:r>
          </a:p>
          <a:p>
            <a:pPr algn="r">
              <a:spcAft>
                <a:spcPts val="1200"/>
              </a:spcAft>
            </a:pPr>
            <a:r>
              <a:rPr lang="en-GB" sz="1400" b="0" i="0" baseline="0">
                <a:solidFill>
                  <a:schemeClr val="bg1">
                    <a:lumMod val="75000"/>
                  </a:schemeClr>
                </a:solidFill>
                <a:latin typeface="Verdana"/>
                <a:cs typeface="Verdana"/>
              </a:rPr>
              <a:t>Events</a:t>
            </a:r>
            <a:endParaRPr lang="en-GB" sz="1400" b="0" i="0">
              <a:solidFill>
                <a:schemeClr val="bg1">
                  <a:lumMod val="75000"/>
                </a:schemeClr>
              </a:solidFill>
              <a:latin typeface="Verdana"/>
              <a:cs typeface="Verdana"/>
            </a:endParaRPr>
          </a:p>
        </p:txBody>
      </p:sp>
      <p:sp>
        <p:nvSpPr>
          <p:cNvPr id="11" name="Rectangle 10"/>
          <p:cNvSpPr/>
          <p:nvPr userDrawn="1"/>
        </p:nvSpPr>
        <p:spPr>
          <a:xfrm>
            <a:off x="9067800" y="4019550"/>
            <a:ext cx="76200" cy="351156"/>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ndParaRPr>
          </a:p>
        </p:txBody>
      </p:sp>
      <p:cxnSp>
        <p:nvCxnSpPr>
          <p:cNvPr id="14" name="Straight Connector 13"/>
          <p:cNvCxnSpPr/>
          <p:nvPr userDrawn="1"/>
        </p:nvCxnSpPr>
        <p:spPr>
          <a:xfrm flipV="1">
            <a:off x="496887" y="4398187"/>
            <a:ext cx="0" cy="45893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 y="4629150"/>
            <a:ext cx="2102537" cy="3490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alphaModFix amt="39000"/>
            <a:extLst>
              <a:ext uri="{28A0092B-C50C-407E-A947-70E740481C1C}">
                <a14:useLocalDpi xmlns:a14="http://schemas.microsoft.com/office/drawing/2010/main" val="0"/>
              </a:ext>
            </a:extLst>
          </a:blip>
          <a:srcRect t="35136" r="16342" b="2780"/>
          <a:stretch/>
        </p:blipFill>
        <p:spPr>
          <a:xfrm>
            <a:off x="0" y="0"/>
            <a:ext cx="9147706" cy="5143500"/>
          </a:xfrm>
          <a:prstGeom prst="rect">
            <a:avLst/>
          </a:prstGeom>
        </p:spPr>
      </p:pic>
      <p:sp>
        <p:nvSpPr>
          <p:cNvPr id="6" name="Title 5"/>
          <p:cNvSpPr>
            <a:spLocks noGrp="1"/>
          </p:cNvSpPr>
          <p:nvPr>
            <p:ph type="title"/>
          </p:nvPr>
        </p:nvSpPr>
        <p:spPr>
          <a:xfrm>
            <a:off x="381000" y="1085850"/>
            <a:ext cx="7924800" cy="457200"/>
          </a:xfrm>
        </p:spPr>
        <p:txBody>
          <a:bodyPr/>
          <a:lstStyle>
            <a:lvl1pPr>
              <a:defRPr>
                <a:solidFill>
                  <a:schemeClr val="bg1"/>
                </a:solidFill>
              </a:defRPr>
            </a:lvl1pPr>
          </a:lstStyle>
          <a:p>
            <a:r>
              <a:rPr lang="en-US"/>
              <a:t>Click to edit Master title style</a:t>
            </a:r>
            <a:endParaRPr lang="en-GB"/>
          </a:p>
        </p:txBody>
      </p:sp>
      <p:sp>
        <p:nvSpPr>
          <p:cNvPr id="20" name="Text Placeholder 19"/>
          <p:cNvSpPr>
            <a:spLocks noGrp="1"/>
          </p:cNvSpPr>
          <p:nvPr>
            <p:ph type="body" sz="quarter" idx="10"/>
          </p:nvPr>
        </p:nvSpPr>
        <p:spPr>
          <a:xfrm>
            <a:off x="381000" y="1771650"/>
            <a:ext cx="6400800" cy="1428750"/>
          </a:xfrm>
        </p:spPr>
        <p:txBody>
          <a:bodyPr lIns="0"/>
          <a:lstStyle>
            <a:lvl1pPr marL="0" indent="0">
              <a:spcBef>
                <a:spcPts val="0"/>
              </a:spcBef>
              <a:buNone/>
              <a:defRPr baseline="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Click to edit Master text styles</a:t>
            </a:r>
          </a:p>
        </p:txBody>
      </p:sp>
      <p:sp>
        <p:nvSpPr>
          <p:cNvPr id="10" name="TextBox 9"/>
          <p:cNvSpPr txBox="1"/>
          <p:nvPr userDrawn="1"/>
        </p:nvSpPr>
        <p:spPr>
          <a:xfrm>
            <a:off x="6756402" y="4019550"/>
            <a:ext cx="2253270" cy="918200"/>
          </a:xfrm>
          <a:prstGeom prst="rect">
            <a:avLst/>
          </a:prstGeom>
          <a:noFill/>
        </p:spPr>
        <p:txBody>
          <a:bodyPr wrap="square" rtlCol="0">
            <a:spAutoFit/>
          </a:bodyPr>
          <a:lstStyle/>
          <a:p>
            <a:pPr algn="r">
              <a:spcBef>
                <a:spcPts val="600"/>
              </a:spcBef>
              <a:spcAft>
                <a:spcPts val="800"/>
              </a:spcAft>
            </a:pPr>
            <a:r>
              <a:rPr lang="en-GB" sz="1400" b="0" i="0">
                <a:solidFill>
                  <a:schemeClr val="bg1"/>
                </a:solidFill>
                <a:latin typeface="Verdana"/>
                <a:cs typeface="Verdana"/>
              </a:rPr>
              <a:t>Market</a:t>
            </a:r>
            <a:r>
              <a:rPr lang="en-GB" sz="1400" b="0" i="0" baseline="0">
                <a:solidFill>
                  <a:schemeClr val="bg1"/>
                </a:solidFill>
                <a:latin typeface="Verdana"/>
                <a:cs typeface="Verdana"/>
              </a:rPr>
              <a:t> Reporting</a:t>
            </a:r>
          </a:p>
          <a:p>
            <a:pPr algn="r">
              <a:spcAft>
                <a:spcPts val="600"/>
              </a:spcAft>
            </a:pPr>
            <a:r>
              <a:rPr lang="en-GB" sz="1400" b="0" i="0" baseline="0">
                <a:solidFill>
                  <a:schemeClr val="bg1">
                    <a:lumMod val="75000"/>
                  </a:schemeClr>
                </a:solidFill>
                <a:latin typeface="Verdana"/>
                <a:cs typeface="Verdana"/>
              </a:rPr>
              <a:t>Consulting</a:t>
            </a:r>
          </a:p>
          <a:p>
            <a:pPr algn="r">
              <a:spcAft>
                <a:spcPts val="1200"/>
              </a:spcAft>
            </a:pPr>
            <a:r>
              <a:rPr lang="en-GB" sz="1400" b="0" i="0" baseline="0">
                <a:solidFill>
                  <a:schemeClr val="bg1">
                    <a:lumMod val="75000"/>
                  </a:schemeClr>
                </a:solidFill>
                <a:latin typeface="Verdana"/>
                <a:cs typeface="Verdana"/>
              </a:rPr>
              <a:t>Events</a:t>
            </a:r>
            <a:endParaRPr lang="en-GB" sz="1400" b="0" i="0">
              <a:solidFill>
                <a:schemeClr val="bg1">
                  <a:lumMod val="75000"/>
                </a:schemeClr>
              </a:solidFill>
              <a:latin typeface="Verdana"/>
              <a:cs typeface="Verdana"/>
            </a:endParaRPr>
          </a:p>
        </p:txBody>
      </p:sp>
      <p:sp>
        <p:nvSpPr>
          <p:cNvPr id="12" name="Rectangle 11"/>
          <p:cNvSpPr/>
          <p:nvPr userDrawn="1"/>
        </p:nvSpPr>
        <p:spPr>
          <a:xfrm>
            <a:off x="9067800" y="4019550"/>
            <a:ext cx="76200" cy="351156"/>
          </a:xfrm>
          <a:prstGeom prst="rect">
            <a:avLst/>
          </a:prstGeom>
          <a:solidFill>
            <a:srgbClr val="5B93B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ndParaRPr>
          </a:p>
        </p:txBody>
      </p:sp>
      <p:cxnSp>
        <p:nvCxnSpPr>
          <p:cNvPr id="13" name="Straight Connector 12"/>
          <p:cNvCxnSpPr/>
          <p:nvPr userDrawn="1"/>
        </p:nvCxnSpPr>
        <p:spPr>
          <a:xfrm flipV="1">
            <a:off x="496887" y="4398187"/>
            <a:ext cx="0" cy="45893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4629150"/>
            <a:ext cx="2102537" cy="34902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496888" y="777479"/>
            <a:ext cx="0" cy="222765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584200" y="758437"/>
            <a:ext cx="8077200" cy="2295914"/>
          </a:xfrm>
        </p:spPr>
        <p:txBody>
          <a:bodyPr/>
          <a:lstStyle>
            <a:lvl1pPr algn="l">
              <a:defRPr baseline="0">
                <a:solidFill>
                  <a:schemeClr val="bg1"/>
                </a:solidFill>
                <a:latin typeface="Trebuchet MS" pitchFamily="34"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09600" y="819150"/>
            <a:ext cx="8001000" cy="338328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flipV="1">
            <a:off x="501657" y="238127"/>
            <a:ext cx="0" cy="4050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Title Placeholder 1"/>
          <p:cNvSpPr>
            <a:spLocks noGrp="1"/>
          </p:cNvSpPr>
          <p:nvPr>
            <p:ph type="title"/>
          </p:nvPr>
        </p:nvSpPr>
        <p:spPr>
          <a:xfrm>
            <a:off x="614369" y="228600"/>
            <a:ext cx="8001000" cy="457200"/>
          </a:xfrm>
          <a:prstGeom prst="rect">
            <a:avLst/>
          </a:prstGeom>
        </p:spPr>
        <p:txBody>
          <a:bodyPr vert="horz" lIns="0" tIns="0" rIns="0" bIns="0" rtlCol="0" anchor="b">
            <a:normAutofit/>
          </a:bodyPr>
          <a:lstStyle/>
          <a:p>
            <a:r>
              <a:rPr lang="en-US"/>
              <a:t>Click to edit Master title style</a:t>
            </a:r>
          </a:p>
        </p:txBody>
      </p:sp>
      <p:sp>
        <p:nvSpPr>
          <p:cNvPr id="13" name="Footer Placeholder 7"/>
          <p:cNvSpPr>
            <a:spLocks noGrp="1"/>
          </p:cNvSpPr>
          <p:nvPr>
            <p:ph type="ftr" sz="quarter" idx="10"/>
          </p:nvPr>
        </p:nvSpPr>
        <p:spPr>
          <a:xfrm>
            <a:off x="2991135" y="4629150"/>
            <a:ext cx="3161730" cy="365125"/>
          </a:xfrm>
        </p:spPr>
        <p:txBody>
          <a:bodyPr/>
          <a:lstStyle>
            <a:lvl1pPr>
              <a:defRPr spc="0" baseline="0">
                <a:solidFill>
                  <a:srgbClr val="636463"/>
                </a:solidFill>
              </a:defRPr>
            </a:lvl1pPr>
          </a:lstStyle>
          <a:p>
            <a:r>
              <a:rPr lang="en-GB"/>
              <a:t>Copyright © 2019 Argus Media group. All rights reserved.</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093912" cy="347589"/>
          </a:xfrm>
          <a:prstGeom prst="rect">
            <a:avLst/>
          </a:prstGeom>
        </p:spPr>
      </p:pic>
      <p:pic>
        <p:nvPicPr>
          <p:cNvPr id="16"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17" name="Straight Connector 16"/>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text slide">
    <p:bg>
      <p:bgPr>
        <a:solidFill>
          <a:srgbClr val="505150"/>
        </a:solidFill>
        <a:effectLst/>
      </p:bgPr>
    </p:bg>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871538"/>
            <a:ext cx="8001000" cy="3200400"/>
          </a:xfrm>
        </p:spPr>
        <p:txBody>
          <a:bodyPr/>
          <a:lstStyle>
            <a:lvl1pPr>
              <a:buClr>
                <a:srgbClr val="A5A6A5"/>
              </a:buClr>
              <a:defRPr sz="2000">
                <a:solidFill>
                  <a:srgbClr val="FFFFFF"/>
                </a:solidFill>
              </a:defRPr>
            </a:lvl1pPr>
            <a:lvl2pPr>
              <a:buClr>
                <a:srgbClr val="A5A6A5"/>
              </a:buClr>
              <a:defRPr sz="1800">
                <a:solidFill>
                  <a:srgbClr val="FFFFFF"/>
                </a:solidFill>
              </a:defRPr>
            </a:lvl2pPr>
            <a:lvl3pPr>
              <a:buClr>
                <a:srgbClr val="A5A6A5"/>
              </a:buClr>
              <a:defRPr sz="1600">
                <a:solidFill>
                  <a:srgbClr val="FFFFFF"/>
                </a:solidFill>
              </a:defRPr>
            </a:lvl3pPr>
            <a:lvl4pPr>
              <a:buClr>
                <a:srgbClr val="A5A6A5"/>
              </a:buClr>
              <a:defRPr sz="1400">
                <a:solidFill>
                  <a:srgbClr val="FFFFFF"/>
                </a:solidFill>
              </a:defRPr>
            </a:lvl4pPr>
            <a:lvl5pPr>
              <a:buClr>
                <a:srgbClr val="A5A6A5"/>
              </a:buClr>
              <a:defRPr sz="14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242887"/>
            <a:ext cx="8001000" cy="457200"/>
          </a:xfrm>
          <a:prstGeom prst="rect">
            <a:avLst/>
          </a:prstGeom>
        </p:spPr>
        <p:txBody>
          <a:bodyPr vert="horz" lIns="0" tIns="0" rIns="0" bIns="0" rtlCol="0" anchor="b">
            <a:normAutofit/>
          </a:bodyPr>
          <a:lstStyle>
            <a:lvl1pPr>
              <a:defRPr>
                <a:solidFill>
                  <a:schemeClr val="bg1"/>
                </a:solidFill>
              </a:defRPr>
            </a:lvl1pPr>
          </a:lstStyle>
          <a:p>
            <a:r>
              <a:rPr lang="en-US"/>
              <a:t>Click to edit Master title style</a:t>
            </a:r>
          </a:p>
        </p:txBody>
      </p:sp>
      <p:cxnSp>
        <p:nvCxnSpPr>
          <p:cNvPr id="13" name="Straight Connector 12"/>
          <p:cNvCxnSpPr/>
          <p:nvPr userDrawn="1"/>
        </p:nvCxnSpPr>
        <p:spPr>
          <a:xfrm flipV="1">
            <a:off x="495300" y="242887"/>
            <a:ext cx="0" cy="40500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96887" y="4398187"/>
            <a:ext cx="0" cy="458931"/>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102537" cy="349021"/>
          </a:xfrm>
          <a:prstGeom prst="rect">
            <a:avLst/>
          </a:prstGeom>
        </p:spPr>
      </p:pic>
      <p:pic>
        <p:nvPicPr>
          <p:cNvPr id="32"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33" name="Straight Connector 32"/>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7"/>
          <p:cNvSpPr>
            <a:spLocks noGrp="1"/>
          </p:cNvSpPr>
          <p:nvPr>
            <p:ph type="ftr" sz="quarter" idx="10"/>
          </p:nvPr>
        </p:nvSpPr>
        <p:spPr>
          <a:xfrm>
            <a:off x="2991135" y="4629150"/>
            <a:ext cx="3161730" cy="365125"/>
          </a:xfrm>
        </p:spPr>
        <p:txBody>
          <a:bodyPr/>
          <a:lstStyle>
            <a:lvl1pPr>
              <a:defRPr spc="0" baseline="0">
                <a:solidFill>
                  <a:schemeClr val="bg1"/>
                </a:solidFill>
              </a:defRPr>
            </a:lvl1pPr>
          </a:lstStyle>
          <a:p>
            <a:r>
              <a:rPr lang="en-GB"/>
              <a:t>Copyright © 2019 Argus Media group. All rights reserved.</a:t>
            </a:r>
            <a:endParaRPr lang="en-US"/>
          </a:p>
        </p:txBody>
      </p:sp>
    </p:spTree>
    <p:extLst>
      <p:ext uri="{BB962C8B-B14F-4D97-AF65-F5344CB8AC3E}">
        <p14:creationId xmlns:p14="http://schemas.microsoft.com/office/powerpoint/2010/main" val="192169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Layou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228600"/>
            <a:ext cx="8077200" cy="4023360"/>
          </a:xfrm>
        </p:spPr>
        <p:txBody>
          <a:bodyPr/>
          <a:lstStyle>
            <a:lvl1pPr>
              <a:defRPr sz="2000"/>
            </a:lvl1pPr>
            <a:lvl2pPr marL="542925" indent="-180975">
              <a:defRPr sz="1800"/>
            </a:lvl2pPr>
            <a:lvl3pPr marL="714375" indent="-171450">
              <a:defRPr sz="1600"/>
            </a:lvl3pPr>
            <a:lvl4pPr marL="895350" indent="-180975">
              <a:defRPr sz="1400"/>
            </a:lvl4pPr>
            <a:lvl5pPr marL="1076325" indent="-180975">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4140613" y="2468880"/>
            <a:ext cx="862774" cy="205740"/>
          </a:xfrm>
          <a:prstGeom prst="rect">
            <a:avLst/>
          </a:prstGeom>
        </p:spPr>
        <p:txBody>
          <a:bodyPr vert="horz" wrap="none" lIns="0" tIns="0" rIns="0" bIns="0" rtlCol="0" anchor="t">
            <a:normAutofit fontScale="85000" lnSpcReduction="10000"/>
          </a:bodyPr>
          <a:lstStyle/>
          <a:p>
            <a:endParaRPr lang="en-GB" sz="1800">
              <a:latin typeface="Verdana" panose="020B0604030504040204" pitchFamily="34" charset="0"/>
              <a:ea typeface="ＭＳ Ｐゴシック" pitchFamily="34" charset="-128"/>
            </a:endParaRPr>
          </a:p>
        </p:txBody>
      </p:sp>
      <p:pic>
        <p:nvPicPr>
          <p:cNvPr id="39" name="Picture 3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093912" cy="347589"/>
          </a:xfrm>
          <a:prstGeom prst="rect">
            <a:avLst/>
          </a:prstGeom>
        </p:spPr>
      </p:pic>
      <p:pic>
        <p:nvPicPr>
          <p:cNvPr id="40"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41" name="Straight Connector 40"/>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7"/>
          <p:cNvSpPr>
            <a:spLocks noGrp="1"/>
          </p:cNvSpPr>
          <p:nvPr>
            <p:ph type="ftr" sz="quarter" idx="10"/>
          </p:nvPr>
        </p:nvSpPr>
        <p:spPr>
          <a:xfrm>
            <a:off x="2991135" y="4629150"/>
            <a:ext cx="3161730" cy="365125"/>
          </a:xfrm>
        </p:spPr>
        <p:txBody>
          <a:bodyPr/>
          <a:lstStyle>
            <a:lvl1pPr>
              <a:defRPr spc="0" baseline="0">
                <a:solidFill>
                  <a:srgbClr val="636463"/>
                </a:solidFill>
              </a:defRPr>
            </a:lvl1pPr>
          </a:lstStyle>
          <a:p>
            <a:r>
              <a:rPr lang="en-GB"/>
              <a:t>Copyright © 2019 Argus Media group. All rights reserved.</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Layout">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629150"/>
            <a:ext cx="2093912" cy="347589"/>
          </a:xfrm>
          <a:prstGeom prst="rect">
            <a:avLst/>
          </a:prstGeom>
        </p:spPr>
      </p:pic>
      <p:pic>
        <p:nvPicPr>
          <p:cNvPr id="26"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cxnSp>
        <p:nvCxnSpPr>
          <p:cNvPr id="27" name="Straight Connector 26"/>
          <p:cNvCxnSpPr/>
          <p:nvPr userDrawn="1"/>
        </p:nvCxnSpPr>
        <p:spPr>
          <a:xfrm flipV="1">
            <a:off x="496887" y="4398187"/>
            <a:ext cx="0" cy="458931"/>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7"/>
          <p:cNvSpPr>
            <a:spLocks noGrp="1"/>
          </p:cNvSpPr>
          <p:nvPr>
            <p:ph type="ftr" sz="quarter" idx="11"/>
          </p:nvPr>
        </p:nvSpPr>
        <p:spPr>
          <a:xfrm>
            <a:off x="2991135" y="4629150"/>
            <a:ext cx="3161730" cy="365125"/>
          </a:xfrm>
        </p:spPr>
        <p:txBody>
          <a:bodyPr/>
          <a:lstStyle>
            <a:lvl1pPr>
              <a:defRPr spc="0" baseline="0">
                <a:solidFill>
                  <a:srgbClr val="636463"/>
                </a:solidFill>
              </a:defRPr>
            </a:lvl1pPr>
          </a:lstStyle>
          <a:p>
            <a:r>
              <a:rPr lang="en-GB"/>
              <a:t>Copyright © 2019 Argus Media group. All rights reserved.</a:t>
            </a:r>
            <a:endParaRPr lang="en-US"/>
          </a:p>
        </p:txBody>
      </p:sp>
      <p:sp>
        <p:nvSpPr>
          <p:cNvPr id="11" name="Content Placeholder 2"/>
          <p:cNvSpPr>
            <a:spLocks noGrp="1"/>
          </p:cNvSpPr>
          <p:nvPr>
            <p:ph sz="half" idx="1"/>
          </p:nvPr>
        </p:nvSpPr>
        <p:spPr>
          <a:xfrm>
            <a:off x="609600" y="819150"/>
            <a:ext cx="3886200" cy="338328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flipV="1">
            <a:off x="501657" y="238127"/>
            <a:ext cx="0" cy="40500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Placeholder 1"/>
          <p:cNvSpPr>
            <a:spLocks noGrp="1"/>
          </p:cNvSpPr>
          <p:nvPr>
            <p:ph type="title"/>
          </p:nvPr>
        </p:nvSpPr>
        <p:spPr>
          <a:xfrm>
            <a:off x="614369" y="228600"/>
            <a:ext cx="8001000" cy="457200"/>
          </a:xfrm>
          <a:prstGeom prst="rect">
            <a:avLst/>
          </a:prstGeom>
        </p:spPr>
        <p:txBody>
          <a:bodyPr vert="horz" lIns="0" tIns="0" rIns="0" bIns="0" rtlCol="0" anchor="b">
            <a:normAutofit/>
          </a:bodyPr>
          <a:lstStyle/>
          <a:p>
            <a:r>
              <a:rPr lang="en-US"/>
              <a:t>Click to edit Master title style</a:t>
            </a:r>
          </a:p>
        </p:txBody>
      </p:sp>
      <p:sp>
        <p:nvSpPr>
          <p:cNvPr id="16" name="Content Placeholder 2"/>
          <p:cNvSpPr>
            <a:spLocks noGrp="1"/>
          </p:cNvSpPr>
          <p:nvPr>
            <p:ph sz="half" idx="12"/>
          </p:nvPr>
        </p:nvSpPr>
        <p:spPr>
          <a:xfrm>
            <a:off x="4724400" y="819150"/>
            <a:ext cx="3886200" cy="338328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GIONS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1172" y="666750"/>
            <a:ext cx="7385628" cy="3383280"/>
          </a:xfrm>
          <a:prstGeom prst="rect">
            <a:avLst/>
          </a:prstGeom>
        </p:spPr>
      </p:pic>
      <p:sp>
        <p:nvSpPr>
          <p:cNvPr id="9" name="Text Placeholder 8"/>
          <p:cNvSpPr txBox="1">
            <a:spLocks/>
          </p:cNvSpPr>
          <p:nvPr userDrawn="1"/>
        </p:nvSpPr>
        <p:spPr bwMode="auto">
          <a:xfrm>
            <a:off x="609600" y="240551"/>
            <a:ext cx="1906588" cy="431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Gill Sans MT" charset="0"/>
                <a:ea typeface="ＭＳ Ｐゴシック" charset="0"/>
                <a:cs typeface="ＭＳ Ｐゴシック" charset="0"/>
              </a:defRPr>
            </a:lvl1pPr>
            <a:lvl2pPr marL="742950" indent="-285750" eaLnBrk="0" hangingPunct="0">
              <a:defRPr sz="2400">
                <a:solidFill>
                  <a:schemeClr val="tx1"/>
                </a:solidFill>
                <a:latin typeface="Gill Sans MT" charset="0"/>
                <a:ea typeface="ＭＳ Ｐゴシック" charset="0"/>
              </a:defRPr>
            </a:lvl2pPr>
            <a:lvl3pPr marL="1143000" indent="-228600" eaLnBrk="0" hangingPunct="0">
              <a:defRPr sz="2400">
                <a:solidFill>
                  <a:schemeClr val="tx1"/>
                </a:solidFill>
                <a:latin typeface="Gill Sans MT" charset="0"/>
                <a:ea typeface="ＭＳ Ｐゴシック" charset="0"/>
              </a:defRPr>
            </a:lvl3pPr>
            <a:lvl4pPr marL="1600200" indent="-228600" eaLnBrk="0" hangingPunct="0">
              <a:defRPr sz="2400">
                <a:solidFill>
                  <a:schemeClr val="tx1"/>
                </a:solidFill>
                <a:latin typeface="Gill Sans MT" charset="0"/>
                <a:ea typeface="ＭＳ Ｐゴシック" charset="0"/>
              </a:defRPr>
            </a:lvl4pPr>
            <a:lvl5pPr marL="2057400" indent="-228600" eaLnBrk="0" hangingPunct="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nSpc>
                <a:spcPct val="110000"/>
              </a:lnSpc>
              <a:spcBef>
                <a:spcPct val="20000"/>
              </a:spcBef>
              <a:buClr>
                <a:srgbClr val="5893C1"/>
              </a:buClr>
              <a:buFont typeface="Arial" charset="0"/>
              <a:buNone/>
              <a:defRPr/>
            </a:pPr>
            <a:r>
              <a:rPr lang="en-US" sz="1000" b="0" i="0">
                <a:solidFill>
                  <a:schemeClr val="tx1"/>
                </a:solidFill>
                <a:latin typeface="Verdana"/>
                <a:cs typeface="Verdana"/>
              </a:rPr>
              <a:t>London</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Houston</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Moscow</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Singapore</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Dubai</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New York</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Beijing</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Kiev</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Tokyo</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Astana</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Shanghai</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Rio de Janeiro</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Washington DC</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Riga</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Calgary</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Cape Town</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Mexico City</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San Francisco</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Sydney</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Sao Paolo </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Berlin</a:t>
            </a:r>
          </a:p>
          <a:p>
            <a:pPr>
              <a:lnSpc>
                <a:spcPct val="110000"/>
              </a:lnSpc>
              <a:spcBef>
                <a:spcPct val="20000"/>
              </a:spcBef>
              <a:buClr>
                <a:srgbClr val="5893C1"/>
              </a:buClr>
              <a:buFont typeface="Arial" charset="0"/>
              <a:buNone/>
              <a:defRPr/>
            </a:pPr>
            <a:r>
              <a:rPr lang="en-US" sz="1000" b="0" i="0">
                <a:solidFill>
                  <a:schemeClr val="tx1"/>
                </a:solidFill>
                <a:latin typeface="Verdana"/>
                <a:cs typeface="Verdana"/>
              </a:rPr>
              <a:t>Brussels</a:t>
            </a:r>
          </a:p>
        </p:txBody>
      </p:sp>
      <p:pic>
        <p:nvPicPr>
          <p:cNvPr id="17" name="Picture 14"/>
          <p:cNvPicPr>
            <a:picLocks noChangeAspect="1"/>
          </p:cNvPicPr>
          <p:nvPr userDrawn="1"/>
        </p:nvPicPr>
        <p:blipFill>
          <a:blip r:embed="rId3" cstate="print"/>
          <a:srcRect/>
          <a:stretch>
            <a:fillRect/>
          </a:stretch>
        </p:blipFill>
        <p:spPr bwMode="auto">
          <a:xfrm>
            <a:off x="7358070" y="4350385"/>
            <a:ext cx="1284605" cy="507365"/>
          </a:xfrm>
          <a:prstGeom prst="rect">
            <a:avLst/>
          </a:prstGeom>
          <a:noFill/>
          <a:ln w="9525">
            <a:noFill/>
            <a:miter lim="800000"/>
            <a:headEnd/>
            <a:tailEnd/>
          </a:ln>
        </p:spPr>
      </p:pic>
      <p:sp>
        <p:nvSpPr>
          <p:cNvPr id="7" name="Footer Placeholder 7"/>
          <p:cNvSpPr>
            <a:spLocks noGrp="1"/>
          </p:cNvSpPr>
          <p:nvPr>
            <p:ph type="ftr" sz="quarter" idx="10"/>
          </p:nvPr>
        </p:nvSpPr>
        <p:spPr>
          <a:xfrm>
            <a:off x="2991135" y="4629150"/>
            <a:ext cx="3161730" cy="365125"/>
          </a:xfrm>
        </p:spPr>
        <p:txBody>
          <a:bodyPr/>
          <a:lstStyle>
            <a:lvl1pPr>
              <a:defRPr spc="0" baseline="0">
                <a:solidFill>
                  <a:srgbClr val="636463"/>
                </a:solidFill>
              </a:defRPr>
            </a:lvl1pPr>
          </a:lstStyle>
          <a:p>
            <a:r>
              <a:rPr lang="en-GB"/>
              <a:t>Copyright © 2019 Argus Media group. All rights reserved.</a:t>
            </a:r>
            <a:endParaRPr lang="en-US"/>
          </a:p>
        </p:txBody>
      </p:sp>
      <p:cxnSp>
        <p:nvCxnSpPr>
          <p:cNvPr id="10" name="Straight Connector 9"/>
          <p:cNvCxnSpPr/>
          <p:nvPr userDrawn="1"/>
        </p:nvCxnSpPr>
        <p:spPr>
          <a:xfrm flipV="1">
            <a:off x="496888" y="237744"/>
            <a:ext cx="0" cy="4315968"/>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7924800" cy="45720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609600" y="857251"/>
            <a:ext cx="7924800" cy="36004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2971800" y="4676776"/>
            <a:ext cx="3048000" cy="273844"/>
          </a:xfrm>
          <a:prstGeom prst="rect">
            <a:avLst/>
          </a:prstGeom>
        </p:spPr>
        <p:txBody>
          <a:bodyPr vert="horz" lIns="91440" tIns="45720" rIns="91440" bIns="45720" rtlCol="0" anchor="ctr"/>
          <a:lstStyle>
            <a:lvl1pPr algn="ctr">
              <a:defRPr sz="800">
                <a:solidFill>
                  <a:schemeClr val="tx1"/>
                </a:solidFill>
                <a:latin typeface="Verdana"/>
                <a:cs typeface="Verdana"/>
              </a:defRPr>
            </a:lvl1pPr>
          </a:lstStyle>
          <a:p>
            <a:r>
              <a:rPr lang="en-GB"/>
              <a:t>Copyright © 2019 Argus Media group. All rights reserved.</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5" r:id="rId5"/>
    <p:sldLayoutId id="2147483652" r:id="rId6"/>
    <p:sldLayoutId id="2147483662" r:id="rId7"/>
    <p:sldLayoutId id="2147483663" r:id="rId8"/>
  </p:sldLayoutIdLst>
  <p:hf sldNum="0" hdr="0" dt="0"/>
  <p:txStyles>
    <p:titleStyle>
      <a:lvl1pPr algn="l" defTabSz="914400" rtl="0" eaLnBrk="1" latinLnBrk="0" hangingPunct="1">
        <a:spcBef>
          <a:spcPct val="0"/>
        </a:spcBef>
        <a:buNone/>
        <a:defRPr sz="2400" b="0" i="0" kern="1200">
          <a:solidFill>
            <a:srgbClr val="003F82"/>
          </a:solidFill>
          <a:latin typeface="Verdana"/>
          <a:ea typeface="+mj-ea"/>
          <a:cs typeface="Verdana"/>
        </a:defRPr>
      </a:lvl1pPr>
    </p:titleStyle>
    <p:bodyStyle>
      <a:lvl1pPr marL="342900" indent="-342900" algn="l" defTabSz="914400" rtl="0" eaLnBrk="1" latinLnBrk="0" hangingPunct="1">
        <a:spcBef>
          <a:spcPct val="20000"/>
        </a:spcBef>
        <a:buClr>
          <a:srgbClr val="5893C1"/>
        </a:buClr>
        <a:buFont typeface="Arial" pitchFamily="34" charset="0"/>
        <a:buChar char="•"/>
        <a:defRPr sz="2000" b="0" i="0" kern="1200">
          <a:solidFill>
            <a:schemeClr val="tx1"/>
          </a:solidFill>
          <a:latin typeface="Verdana"/>
          <a:ea typeface="+mn-ea"/>
          <a:cs typeface="Verdana"/>
        </a:defRPr>
      </a:lvl1pPr>
      <a:lvl2pPr marL="742950" indent="-285750" algn="l" defTabSz="914400" rtl="0" eaLnBrk="1" latinLnBrk="0" hangingPunct="1">
        <a:spcBef>
          <a:spcPct val="20000"/>
        </a:spcBef>
        <a:buClr>
          <a:srgbClr val="5893C1"/>
        </a:buClr>
        <a:buFont typeface="Trebuchet MS" pitchFamily="34" charset="0"/>
        <a:buChar char="◦"/>
        <a:defRPr sz="1800" b="0" i="0" kern="1200">
          <a:solidFill>
            <a:schemeClr val="tx1"/>
          </a:solidFill>
          <a:latin typeface="Verdana"/>
          <a:ea typeface="+mn-ea"/>
          <a:cs typeface="Verdana"/>
        </a:defRPr>
      </a:lvl2pPr>
      <a:lvl3pPr marL="1143000" indent="-228600" algn="l" defTabSz="914400" rtl="0" eaLnBrk="1" latinLnBrk="0" hangingPunct="1">
        <a:spcBef>
          <a:spcPct val="20000"/>
        </a:spcBef>
        <a:buClr>
          <a:srgbClr val="5893C1"/>
        </a:buClr>
        <a:buFont typeface="Trebuchet MS" pitchFamily="34" charset="0"/>
        <a:buChar char="‐"/>
        <a:defRPr sz="1600" b="0" i="0" kern="1200">
          <a:solidFill>
            <a:schemeClr val="tx1"/>
          </a:solidFill>
          <a:latin typeface="Verdana"/>
          <a:ea typeface="+mn-ea"/>
          <a:cs typeface="Verdana"/>
        </a:defRPr>
      </a:lvl3pPr>
      <a:lvl4pPr marL="1600200" indent="-228600" algn="l" defTabSz="914400" rtl="0" eaLnBrk="1" latinLnBrk="0" hangingPunct="1">
        <a:spcBef>
          <a:spcPct val="20000"/>
        </a:spcBef>
        <a:buClr>
          <a:srgbClr val="5893C1"/>
        </a:buClr>
        <a:buFont typeface="Arial" pitchFamily="34" charset="0"/>
        <a:buChar char="•"/>
        <a:defRPr sz="1400" b="0" i="0" kern="1200">
          <a:solidFill>
            <a:schemeClr val="tx1"/>
          </a:solidFill>
          <a:latin typeface="Verdana"/>
          <a:ea typeface="+mn-ea"/>
          <a:cs typeface="Verdana"/>
        </a:defRPr>
      </a:lvl4pPr>
      <a:lvl5pPr marL="2057400" indent="-228600" algn="l" defTabSz="914400" rtl="0" eaLnBrk="1" latinLnBrk="0" hangingPunct="1">
        <a:spcBef>
          <a:spcPct val="20000"/>
        </a:spcBef>
        <a:buClr>
          <a:srgbClr val="5893C1"/>
        </a:buClr>
        <a:buFont typeface="Trebuchet MS" pitchFamily="34" charset="0"/>
        <a:buChar char="◦"/>
        <a:defRPr sz="1400" b="0" i="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sv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20.sv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package" Target="../embeddings/Microsoft_Excel_Worksheet1.xlsx"/><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9600" y="1301750"/>
            <a:ext cx="7162800" cy="1657350"/>
          </a:xfrm>
          <a:prstGeom prst="rect">
            <a:avLst/>
          </a:prstGeom>
        </p:spPr>
        <p:txBody>
          <a:bodyPr vert="horz" lIns="0" tIns="0" rIns="0" bIns="0" rtlCol="0" anchor="t">
            <a:normAutofit/>
          </a:bodyPr>
          <a:lstStyle>
            <a:lvl1pPr algn="l" defTabSz="914400" rtl="0" eaLnBrk="1" latinLnBrk="0" hangingPunct="1">
              <a:spcBef>
                <a:spcPct val="0"/>
              </a:spcBef>
              <a:buNone/>
              <a:defRPr sz="2000" b="0" i="0" kern="1200">
                <a:solidFill>
                  <a:schemeClr val="bg1"/>
                </a:solidFill>
                <a:latin typeface="Verdana"/>
                <a:ea typeface="+mj-ea"/>
                <a:cs typeface="Verdana"/>
              </a:defRPr>
            </a:lvl1pPr>
          </a:lstStyle>
          <a:p>
            <a:r>
              <a:rPr lang="en-US" sz="1800" b="1" dirty="0">
                <a:ea typeface="ＭＳ Ｐゴシック" pitchFamily="34" charset="-128"/>
              </a:rPr>
              <a:t>US scrap metal markets: Tariffs and trade wars</a:t>
            </a:r>
            <a:r>
              <a:rPr lang="en-US" sz="1800" dirty="0">
                <a:ea typeface="ＭＳ Ｐゴシック" pitchFamily="34" charset="-128"/>
              </a:rPr>
              <a:t/>
            </a:r>
            <a:br>
              <a:rPr lang="en-US" sz="1800" dirty="0">
                <a:ea typeface="ＭＳ Ｐゴシック" pitchFamily="34" charset="-128"/>
              </a:rPr>
            </a:br>
            <a:r>
              <a:rPr lang="en-US" sz="1400" dirty="0">
                <a:ea typeface="ＭＳ Ｐゴシック" pitchFamily="34" charset="-128"/>
              </a:rPr>
              <a:t>Recycling Association of North Carolina Annual Meeting</a:t>
            </a:r>
            <a:br>
              <a:rPr lang="en-US" sz="1400" dirty="0">
                <a:ea typeface="ＭＳ Ｐゴシック" pitchFamily="34" charset="-128"/>
              </a:rPr>
            </a:br>
            <a:r>
              <a:rPr lang="en-US" sz="1200" dirty="0">
                <a:ea typeface="ＭＳ Ｐゴシック" pitchFamily="34" charset="-128"/>
              </a:rPr>
              <a:t/>
            </a:r>
            <a:br>
              <a:rPr lang="en-US" sz="1200" dirty="0">
                <a:ea typeface="ＭＳ Ｐゴシック" pitchFamily="34" charset="-128"/>
              </a:rPr>
            </a:br>
            <a:r>
              <a:rPr lang="en-US" sz="1400" dirty="0">
                <a:ea typeface="ＭＳ Ｐゴシック" pitchFamily="34" charset="-128"/>
              </a:rPr>
              <a:t>Blake Hurtik</a:t>
            </a:r>
            <a:br>
              <a:rPr lang="en-US" sz="1400" dirty="0">
                <a:ea typeface="ＭＳ Ｐゴシック" pitchFamily="34" charset="-128"/>
              </a:rPr>
            </a:br>
            <a:r>
              <a:rPr lang="en-US" sz="1200" dirty="0">
                <a:ea typeface="ＭＳ Ｐゴシック" pitchFamily="34" charset="-128"/>
              </a:rPr>
              <a:t>9 August 2019</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3481247892"/>
              </p:ext>
            </p:extLst>
          </p:nvPr>
        </p:nvGraphicFramePr>
        <p:xfrm>
          <a:off x="-2057400" y="438150"/>
          <a:ext cx="1600200" cy="2148840"/>
        </p:xfrm>
        <a:graphic>
          <a:graphicData uri="http://schemas.openxmlformats.org/drawingml/2006/table">
            <a:tbl>
              <a:tblPr/>
              <a:tblGrid>
                <a:gridCol w="1600200">
                  <a:extLst>
                    <a:ext uri="{9D8B030D-6E8A-4147-A177-3AD203B41FA5}">
                      <a16:colId xmlns:a16="http://schemas.microsoft.com/office/drawing/2014/main" val="20000"/>
                    </a:ext>
                  </a:extLst>
                </a:gridCol>
              </a:tblGrid>
              <a:tr h="365760">
                <a:tc>
                  <a:txBody>
                    <a:bodyPr/>
                    <a:lstStyle/>
                    <a:p>
                      <a:pPr algn="ctr" fontAlgn="b"/>
                      <a:r>
                        <a:rPr lang="en-US" sz="1100" b="1" i="0" u="none" strike="noStrike">
                          <a:solidFill>
                            <a:srgbClr val="FFFFFF"/>
                          </a:solidFill>
                          <a:effectLst/>
                          <a:latin typeface="Verdana" panose="020B0604030504040204" pitchFamily="34" charset="0"/>
                        </a:rPr>
                        <a:t>Argus RGB color palette (Delete</a:t>
                      </a:r>
                      <a:r>
                        <a:rPr lang="en-US" sz="1100" b="1" i="0" u="none" strike="noStrike" baseline="0">
                          <a:solidFill>
                            <a:srgbClr val="FFFFFF"/>
                          </a:solidFill>
                          <a:effectLst/>
                          <a:latin typeface="Verdana" panose="020B0604030504040204" pitchFamily="34" charset="0"/>
                        </a:rPr>
                        <a:t> when final)</a:t>
                      </a:r>
                      <a:endParaRPr lang="en-US" sz="1100" b="1" i="0" u="none" strike="noStrike">
                        <a:solidFill>
                          <a:srgbClr val="FFFFFF"/>
                        </a:solidFill>
                        <a:effectLst/>
                        <a:latin typeface="Verdana" panose="020B0604030504040204" pitchFamily="34" charset="0"/>
                      </a:endParaRP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FFFFFF"/>
                          </a:solidFill>
                          <a:effectLst/>
                          <a:latin typeface="Verdana" panose="020B0604030504040204" pitchFamily="34" charset="0"/>
                        </a:rPr>
                        <a:t>108/173/223</a:t>
                      </a:r>
                    </a:p>
                  </a:txBody>
                  <a:tcPr marL="45720" marR="45720" anchor="b">
                    <a:lnL>
                      <a:noFill/>
                    </a:lnL>
                    <a:lnR>
                      <a:noFill/>
                    </a:lnR>
                    <a:lnT>
                      <a:noFill/>
                    </a:lnT>
                    <a:lnB>
                      <a:noFill/>
                    </a:lnB>
                    <a:solidFill>
                      <a:srgbClr val="6CADDF"/>
                    </a:solidFill>
                  </a:tcPr>
                </a:tc>
                <a:extLst>
                  <a:ext uri="{0D108BD9-81ED-4DB2-BD59-A6C34878D82A}">
                    <a16:rowId xmlns:a16="http://schemas.microsoft.com/office/drawing/2014/main" val="10001"/>
                  </a:ext>
                </a:extLst>
              </a:tr>
              <a:tr h="182880">
                <a:tc>
                  <a:txBody>
                    <a:bodyPr/>
                    <a:lstStyle/>
                    <a:p>
                      <a:pPr algn="ctr" fontAlgn="b"/>
                      <a:r>
                        <a:rPr lang="en-US" sz="1100" b="0" i="0" u="none" strike="noStrike">
                          <a:solidFill>
                            <a:srgbClr val="FFFFFF"/>
                          </a:solidFill>
                          <a:effectLst/>
                          <a:latin typeface="Verdana" panose="020B0604030504040204" pitchFamily="34" charset="0"/>
                        </a:rPr>
                        <a:t>77/77/77</a:t>
                      </a: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FFFFFF"/>
                          </a:solidFill>
                          <a:effectLst/>
                          <a:latin typeface="Verdana" panose="020B0604030504040204" pitchFamily="34" charset="0"/>
                        </a:rPr>
                        <a:t>0/93/170</a:t>
                      </a:r>
                    </a:p>
                  </a:txBody>
                  <a:tcPr marL="45720" marR="45720" anchor="b">
                    <a:lnL>
                      <a:noFill/>
                    </a:lnL>
                    <a:lnR>
                      <a:noFill/>
                    </a:lnR>
                    <a:lnT>
                      <a:noFill/>
                    </a:lnT>
                    <a:lnB>
                      <a:noFill/>
                    </a:lnB>
                    <a:solidFill>
                      <a:srgbClr val="005DAA"/>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Verdana" panose="020B0604030504040204" pitchFamily="34" charset="0"/>
                        </a:rPr>
                        <a:t>246/246/246</a:t>
                      </a:r>
                    </a:p>
                  </a:txBody>
                  <a:tcPr marL="45720" marR="45720" anchor="b">
                    <a:lnL>
                      <a:noFill/>
                    </a:lnL>
                    <a:lnR>
                      <a:noFill/>
                    </a:lnR>
                    <a:lnT>
                      <a:noFill/>
                    </a:lnT>
                    <a:lnB>
                      <a:noFill/>
                    </a:lnB>
                    <a:solidFill>
                      <a:srgbClr val="F6F6F6"/>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FFFFFF"/>
                          </a:solidFill>
                          <a:effectLst/>
                          <a:latin typeface="Verdana" panose="020B0604030504040204" pitchFamily="34" charset="0"/>
                        </a:rPr>
                        <a:t>179/179/179</a:t>
                      </a:r>
                    </a:p>
                  </a:txBody>
                  <a:tcPr marL="45720" marR="45720" anchor="b">
                    <a:lnL>
                      <a:noFill/>
                    </a:lnL>
                    <a:lnR>
                      <a:noFill/>
                    </a:lnR>
                    <a:lnT>
                      <a:noFill/>
                    </a:lnT>
                    <a:lnB>
                      <a:noFill/>
                    </a:lnB>
                    <a:solidFill>
                      <a:srgbClr val="B3B3B3"/>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FFFFFF"/>
                          </a:solidFill>
                          <a:effectLst/>
                          <a:latin typeface="Verdana" panose="020B0604030504040204" pitchFamily="34" charset="0"/>
                        </a:rPr>
                        <a:t>40/40/40</a:t>
                      </a:r>
                    </a:p>
                  </a:txBody>
                  <a:tcPr marL="45720" marR="45720" anchor="b">
                    <a:lnL>
                      <a:noFill/>
                    </a:lnL>
                    <a:lnR>
                      <a:noFill/>
                    </a:lnR>
                    <a:lnT>
                      <a:noFill/>
                    </a:lnT>
                    <a:lnB>
                      <a:noFill/>
                    </a:lnB>
                    <a:solidFill>
                      <a:srgbClr val="282828"/>
                    </a:solid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57400" y="2419350"/>
            <a:ext cx="1600200" cy="1219200"/>
          </a:xfrm>
          <a:prstGeom prst="rect">
            <a:avLst/>
          </a:prstGeom>
          <a:solidFill>
            <a:schemeClr val="bg1"/>
          </a:solidFill>
        </p:spPr>
        <p:txBody>
          <a:bodyPr vert="horz" wrap="square" lIns="0" tIns="0" rIns="0" bIns="0" rtlCol="0" anchor="t">
            <a:normAutofit fontScale="85000" lnSpcReduction="20000"/>
          </a:bodyPr>
          <a:lstStyle/>
          <a:p>
            <a:r>
              <a:rPr lang="en-US" sz="1800" b="1">
                <a:latin typeface="Verdana" panose="020B0604030504040204" pitchFamily="34" charset="0"/>
                <a:ea typeface="ＭＳ Ｐゴシック" pitchFamily="34" charset="-128"/>
              </a:rPr>
              <a:t>Cut unnecessary maps, slides and margin notes before delivery</a:t>
            </a:r>
            <a:r>
              <a:rPr lang="en-US" b="1">
                <a:latin typeface="Verdana" panose="020B0604030504040204" pitchFamily="34" charset="0"/>
                <a:ea typeface="ＭＳ Ｐゴシック" pitchFamily="34" charset="-128"/>
              </a:rPr>
              <a:t>!</a:t>
            </a:r>
            <a:endParaRPr lang="en-US" sz="1800" b="1">
              <a:latin typeface="Verdana" panose="020B0604030504040204"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Copyright © 2019 Argus Media group. All rights reserved.</a:t>
            </a:r>
            <a:endParaRPr lang="en-US"/>
          </a:p>
        </p:txBody>
      </p:sp>
      <p:sp>
        <p:nvSpPr>
          <p:cNvPr id="6" name="Title 2"/>
          <p:cNvSpPr>
            <a:spLocks noGrp="1"/>
          </p:cNvSpPr>
          <p:nvPr>
            <p:ph type="title"/>
          </p:nvPr>
        </p:nvSpPr>
        <p:spPr>
          <a:xfrm>
            <a:off x="609600" y="228600"/>
            <a:ext cx="8001000" cy="457200"/>
          </a:xfrm>
        </p:spPr>
        <p:txBody>
          <a:bodyPr/>
          <a:lstStyle/>
          <a:p>
            <a:r>
              <a:rPr lang="en-US" dirty="0"/>
              <a:t>Tariff keeps utilization high, weighs on prices</a:t>
            </a:r>
          </a:p>
        </p:txBody>
      </p:sp>
      <p:graphicFrame>
        <p:nvGraphicFramePr>
          <p:cNvPr id="8" name="Table 7"/>
          <p:cNvGraphicFramePr>
            <a:graphicFrameLocks noGrp="1"/>
          </p:cNvGraphicFramePr>
          <p:nvPr>
            <p:extLst/>
          </p:nvPr>
        </p:nvGraphicFramePr>
        <p:xfrm>
          <a:off x="-2057400" y="438150"/>
          <a:ext cx="1600200" cy="2148840"/>
        </p:xfrm>
        <a:graphic>
          <a:graphicData uri="http://schemas.openxmlformats.org/drawingml/2006/table">
            <a:tbl>
              <a:tblPr/>
              <a:tblGrid>
                <a:gridCol w="1600200">
                  <a:extLst>
                    <a:ext uri="{9D8B030D-6E8A-4147-A177-3AD203B41FA5}">
                      <a16:colId xmlns:a16="http://schemas.microsoft.com/office/drawing/2014/main" val="20000"/>
                    </a:ext>
                  </a:extLst>
                </a:gridCol>
              </a:tblGrid>
              <a:tr h="365760">
                <a:tc>
                  <a:txBody>
                    <a:bodyPr/>
                    <a:lstStyle/>
                    <a:p>
                      <a:pPr algn="ctr" fontAlgn="b"/>
                      <a:r>
                        <a:rPr lang="en-US" sz="1100" b="1" i="0" u="none" strike="noStrike">
                          <a:solidFill>
                            <a:srgbClr val="FFFFFF"/>
                          </a:solidFill>
                          <a:effectLst/>
                          <a:latin typeface="Verdana" panose="020B0604030504040204" pitchFamily="34" charset="0"/>
                        </a:rPr>
                        <a:t>Argus RGB color palette (Delete</a:t>
                      </a:r>
                      <a:r>
                        <a:rPr lang="en-US" sz="1100" b="1" i="0" u="none" strike="noStrike" baseline="0">
                          <a:solidFill>
                            <a:srgbClr val="FFFFFF"/>
                          </a:solidFill>
                          <a:effectLst/>
                          <a:latin typeface="Verdana" panose="020B0604030504040204" pitchFamily="34" charset="0"/>
                        </a:rPr>
                        <a:t> when final)</a:t>
                      </a:r>
                      <a:endParaRPr lang="en-US" sz="1100" b="1" i="0" u="none" strike="noStrike">
                        <a:solidFill>
                          <a:srgbClr val="FFFFFF"/>
                        </a:solidFill>
                        <a:effectLst/>
                        <a:latin typeface="Verdana" panose="020B0604030504040204" pitchFamily="34" charset="0"/>
                      </a:endParaRP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FFFFFF"/>
                          </a:solidFill>
                          <a:effectLst/>
                          <a:latin typeface="Verdana" panose="020B0604030504040204" pitchFamily="34" charset="0"/>
                        </a:rPr>
                        <a:t>108/173/223</a:t>
                      </a:r>
                    </a:p>
                  </a:txBody>
                  <a:tcPr marL="45720" marR="45720" anchor="b">
                    <a:lnL>
                      <a:noFill/>
                    </a:lnL>
                    <a:lnR>
                      <a:noFill/>
                    </a:lnR>
                    <a:lnT>
                      <a:noFill/>
                    </a:lnT>
                    <a:lnB>
                      <a:noFill/>
                    </a:lnB>
                    <a:solidFill>
                      <a:srgbClr val="6CADDF"/>
                    </a:solidFill>
                  </a:tcPr>
                </a:tc>
                <a:extLst>
                  <a:ext uri="{0D108BD9-81ED-4DB2-BD59-A6C34878D82A}">
                    <a16:rowId xmlns:a16="http://schemas.microsoft.com/office/drawing/2014/main" val="10001"/>
                  </a:ext>
                </a:extLst>
              </a:tr>
              <a:tr h="182880">
                <a:tc>
                  <a:txBody>
                    <a:bodyPr/>
                    <a:lstStyle/>
                    <a:p>
                      <a:pPr algn="ctr" fontAlgn="b"/>
                      <a:r>
                        <a:rPr lang="en-US" sz="1100" b="0" i="0" u="none" strike="noStrike">
                          <a:solidFill>
                            <a:srgbClr val="FFFFFF"/>
                          </a:solidFill>
                          <a:effectLst/>
                          <a:latin typeface="Verdana" panose="020B0604030504040204" pitchFamily="34" charset="0"/>
                        </a:rPr>
                        <a:t>77/77/77</a:t>
                      </a: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FFFFFF"/>
                          </a:solidFill>
                          <a:effectLst/>
                          <a:latin typeface="Verdana" panose="020B0604030504040204" pitchFamily="34" charset="0"/>
                        </a:rPr>
                        <a:t>0/93/170</a:t>
                      </a:r>
                    </a:p>
                  </a:txBody>
                  <a:tcPr marL="45720" marR="45720" anchor="b">
                    <a:lnL>
                      <a:noFill/>
                    </a:lnL>
                    <a:lnR>
                      <a:noFill/>
                    </a:lnR>
                    <a:lnT>
                      <a:noFill/>
                    </a:lnT>
                    <a:lnB>
                      <a:noFill/>
                    </a:lnB>
                    <a:solidFill>
                      <a:srgbClr val="005DAA"/>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Verdana" panose="020B0604030504040204" pitchFamily="34" charset="0"/>
                        </a:rPr>
                        <a:t>246/246/246</a:t>
                      </a:r>
                    </a:p>
                  </a:txBody>
                  <a:tcPr marL="45720" marR="45720" anchor="b">
                    <a:lnL>
                      <a:noFill/>
                    </a:lnL>
                    <a:lnR>
                      <a:noFill/>
                    </a:lnR>
                    <a:lnT>
                      <a:noFill/>
                    </a:lnT>
                    <a:lnB>
                      <a:noFill/>
                    </a:lnB>
                    <a:solidFill>
                      <a:srgbClr val="F6F6F6"/>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FFFFFF"/>
                          </a:solidFill>
                          <a:effectLst/>
                          <a:latin typeface="Verdana" panose="020B0604030504040204" pitchFamily="34" charset="0"/>
                        </a:rPr>
                        <a:t>179/179/179</a:t>
                      </a:r>
                    </a:p>
                  </a:txBody>
                  <a:tcPr marL="45720" marR="45720" anchor="b">
                    <a:lnL>
                      <a:noFill/>
                    </a:lnL>
                    <a:lnR>
                      <a:noFill/>
                    </a:lnR>
                    <a:lnT>
                      <a:noFill/>
                    </a:lnT>
                    <a:lnB>
                      <a:noFill/>
                    </a:lnB>
                    <a:solidFill>
                      <a:srgbClr val="B3B3B3"/>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FFFFFF"/>
                          </a:solidFill>
                          <a:effectLst/>
                          <a:latin typeface="Verdana" panose="020B0604030504040204" pitchFamily="34" charset="0"/>
                        </a:rPr>
                        <a:t>40/40/40</a:t>
                      </a:r>
                    </a:p>
                  </a:txBody>
                  <a:tcPr marL="45720" marR="45720" anchor="b">
                    <a:lnL>
                      <a:noFill/>
                    </a:lnL>
                    <a:lnR>
                      <a:noFill/>
                    </a:lnR>
                    <a:lnT>
                      <a:noFill/>
                    </a:lnT>
                    <a:lnB>
                      <a:noFill/>
                    </a:lnB>
                    <a:solidFill>
                      <a:srgbClr val="282828"/>
                    </a:solid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031AFDD4-120E-49D3-9F85-73A01E101ADF}"/>
              </a:ext>
            </a:extLst>
          </p:cNvPr>
          <p:cNvSpPr txBox="1"/>
          <p:nvPr/>
        </p:nvSpPr>
        <p:spPr>
          <a:xfrm>
            <a:off x="858982" y="4156364"/>
            <a:ext cx="1607127" cy="232063"/>
          </a:xfrm>
          <a:prstGeom prst="rect">
            <a:avLst/>
          </a:prstGeom>
        </p:spPr>
        <p:txBody>
          <a:bodyPr vert="horz" wrap="square" lIns="0" tIns="0" rIns="0" bIns="0" rtlCol="0" anchor="t">
            <a:normAutofit/>
          </a:bodyPr>
          <a:lstStyle/>
          <a:p>
            <a:r>
              <a:rPr lang="en-US" sz="1200" i="1" dirty="0">
                <a:ea typeface="ＭＳ Ｐゴシック" pitchFamily="34" charset="-128"/>
              </a:rPr>
              <a:t>Source: Argus, AISI</a:t>
            </a:r>
          </a:p>
        </p:txBody>
      </p:sp>
      <p:cxnSp>
        <p:nvCxnSpPr>
          <p:cNvPr id="4" name="Straight Connector 3">
            <a:extLst>
              <a:ext uri="{FF2B5EF4-FFF2-40B4-BE49-F238E27FC236}">
                <a16:creationId xmlns:a16="http://schemas.microsoft.com/office/drawing/2014/main" id="{E018BE10-3009-46C4-AA5D-64C125EC62B0}"/>
              </a:ext>
            </a:extLst>
          </p:cNvPr>
          <p:cNvCxnSpPr/>
          <p:nvPr/>
        </p:nvCxnSpPr>
        <p:spPr>
          <a:xfrm flipH="1">
            <a:off x="983673" y="1565564"/>
            <a:ext cx="7211291"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C9BE4E-A6D2-4307-AF35-DA22BBC27511}"/>
              </a:ext>
            </a:extLst>
          </p:cNvPr>
          <p:cNvSpPr txBox="1"/>
          <p:nvPr/>
        </p:nvSpPr>
        <p:spPr>
          <a:xfrm>
            <a:off x="4495800" y="1430484"/>
            <a:ext cx="457200" cy="218208"/>
          </a:xfrm>
          <a:prstGeom prst="rect">
            <a:avLst/>
          </a:prstGeom>
          <a:solidFill>
            <a:schemeClr val="bg1"/>
          </a:solidFill>
        </p:spPr>
        <p:txBody>
          <a:bodyPr vert="horz" wrap="square" lIns="0" tIns="0" rIns="0" bIns="0" rtlCol="0" anchor="t">
            <a:normAutofit fontScale="92500" lnSpcReduction="20000"/>
          </a:bodyPr>
          <a:lstStyle/>
          <a:p>
            <a:r>
              <a:rPr lang="en-US" sz="1800" dirty="0">
                <a:solidFill>
                  <a:srgbClr val="00B050"/>
                </a:solidFill>
                <a:ea typeface="ＭＳ Ｐゴシック" pitchFamily="34" charset="-128"/>
              </a:rPr>
              <a:t>80pc</a:t>
            </a:r>
          </a:p>
        </p:txBody>
      </p:sp>
      <p:graphicFrame>
        <p:nvGraphicFramePr>
          <p:cNvPr id="9" name="Chart 8">
            <a:extLst>
              <a:ext uri="{FF2B5EF4-FFF2-40B4-BE49-F238E27FC236}">
                <a16:creationId xmlns:a16="http://schemas.microsoft.com/office/drawing/2014/main" id="{57C11F5C-B926-4E05-A9EE-4280EE910DBA}"/>
              </a:ext>
            </a:extLst>
          </p:cNvPr>
          <p:cNvGraphicFramePr>
            <a:graphicFrameLocks/>
          </p:cNvGraphicFramePr>
          <p:nvPr>
            <p:extLst>
              <p:ext uri="{D42A27DB-BD31-4B8C-83A1-F6EECF244321}">
                <p14:modId xmlns:p14="http://schemas.microsoft.com/office/powerpoint/2010/main" val="2347857988"/>
              </p:ext>
            </p:extLst>
          </p:nvPr>
        </p:nvGraphicFramePr>
        <p:xfrm>
          <a:off x="435768" y="755073"/>
          <a:ext cx="8174832" cy="363335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EA7C960-59A5-4882-9BF9-E25D40AE62A6}"/>
              </a:ext>
            </a:extLst>
          </p:cNvPr>
          <p:cNvSpPr txBox="1"/>
          <p:nvPr/>
        </p:nvSpPr>
        <p:spPr>
          <a:xfrm>
            <a:off x="6022181" y="2509092"/>
            <a:ext cx="1685925" cy="935807"/>
          </a:xfrm>
          <a:prstGeom prst="rect">
            <a:avLst/>
          </a:prstGeom>
          <a:ln w="22225">
            <a:solidFill>
              <a:srgbClr val="FF0000"/>
            </a:solidFill>
          </a:ln>
        </p:spPr>
        <p:txBody>
          <a:bodyPr vert="horz" wrap="square" lIns="0" tIns="0" rIns="0" bIns="0" rtlCol="0" anchor="ctr">
            <a:normAutofit fontScale="92500"/>
          </a:bodyPr>
          <a:lstStyle/>
          <a:p>
            <a:pPr algn="ctr"/>
            <a:r>
              <a:rPr lang="en-US" sz="1800" dirty="0">
                <a:ea typeface="ＭＳ Ｐゴシック" pitchFamily="34" charset="-128"/>
              </a:rPr>
              <a:t>US Steel idles Gary and Great Lakes blast furnaces</a:t>
            </a:r>
          </a:p>
        </p:txBody>
      </p:sp>
      <p:cxnSp>
        <p:nvCxnSpPr>
          <p:cNvPr id="16" name="Straight Arrow Connector 15">
            <a:extLst>
              <a:ext uri="{FF2B5EF4-FFF2-40B4-BE49-F238E27FC236}">
                <a16:creationId xmlns:a16="http://schemas.microsoft.com/office/drawing/2014/main" id="{7C6BDDC6-23AE-482A-8338-4E6EDEF75770}"/>
              </a:ext>
            </a:extLst>
          </p:cNvPr>
          <p:cNvCxnSpPr>
            <a:cxnSpLocks/>
          </p:cNvCxnSpPr>
          <p:nvPr/>
        </p:nvCxnSpPr>
        <p:spPr>
          <a:xfrm flipV="1">
            <a:off x="7708106" y="1700645"/>
            <a:ext cx="357188" cy="80844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85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812F3B-7780-41DE-A501-3FA99855B40D}"/>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AD7E8208-2C7A-416E-8F6A-C1D4C2B37F6A}"/>
              </a:ext>
            </a:extLst>
          </p:cNvPr>
          <p:cNvSpPr>
            <a:spLocks noGrp="1"/>
          </p:cNvSpPr>
          <p:nvPr>
            <p:ph type="title"/>
          </p:nvPr>
        </p:nvSpPr>
        <p:spPr/>
        <p:txBody>
          <a:bodyPr/>
          <a:lstStyle/>
          <a:p>
            <a:r>
              <a:rPr lang="en-US" dirty="0"/>
              <a:t>Global steel under pressure</a:t>
            </a:r>
          </a:p>
        </p:txBody>
      </p:sp>
      <p:graphicFrame>
        <p:nvGraphicFramePr>
          <p:cNvPr id="6" name="Chart 5">
            <a:extLst>
              <a:ext uri="{FF2B5EF4-FFF2-40B4-BE49-F238E27FC236}">
                <a16:creationId xmlns:a16="http://schemas.microsoft.com/office/drawing/2014/main" id="{53C487C7-2394-4606-9544-BBD853A74840}"/>
              </a:ext>
            </a:extLst>
          </p:cNvPr>
          <p:cNvGraphicFramePr>
            <a:graphicFrameLocks/>
          </p:cNvGraphicFramePr>
          <p:nvPr>
            <p:extLst>
              <p:ext uri="{D42A27DB-BD31-4B8C-83A1-F6EECF244321}">
                <p14:modId xmlns:p14="http://schemas.microsoft.com/office/powerpoint/2010/main" val="2541590437"/>
              </p:ext>
            </p:extLst>
          </p:nvPr>
        </p:nvGraphicFramePr>
        <p:xfrm>
          <a:off x="528630" y="746312"/>
          <a:ext cx="8001001" cy="379207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6D5EACD-6FA8-4FDE-A1D6-63514C345275}"/>
              </a:ext>
            </a:extLst>
          </p:cNvPr>
          <p:cNvSpPr txBox="1"/>
          <p:nvPr/>
        </p:nvSpPr>
        <p:spPr>
          <a:xfrm>
            <a:off x="7877449" y="653863"/>
            <a:ext cx="652182" cy="282389"/>
          </a:xfrm>
          <a:prstGeom prst="rect">
            <a:avLst/>
          </a:prstGeom>
        </p:spPr>
        <p:txBody>
          <a:bodyPr vert="horz" wrap="square" lIns="0" tIns="0" rIns="0" bIns="0" rtlCol="0" anchor="t">
            <a:normAutofit/>
          </a:bodyPr>
          <a:lstStyle/>
          <a:p>
            <a:r>
              <a:rPr lang="en-US" sz="1600" i="1" dirty="0">
                <a:ea typeface="ＭＳ Ｐゴシック" pitchFamily="34" charset="-128"/>
              </a:rPr>
              <a:t>$/mt</a:t>
            </a:r>
          </a:p>
        </p:txBody>
      </p:sp>
    </p:spTree>
    <p:extLst>
      <p:ext uri="{BB962C8B-B14F-4D97-AF65-F5344CB8AC3E}">
        <p14:creationId xmlns:p14="http://schemas.microsoft.com/office/powerpoint/2010/main" val="26923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AF8A31-D66E-4656-A3D5-616C373427C9}"/>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9EE42F22-4907-49D4-B1B0-EF920FCF81BE}"/>
              </a:ext>
            </a:extLst>
          </p:cNvPr>
          <p:cNvSpPr>
            <a:spLocks noGrp="1"/>
          </p:cNvSpPr>
          <p:nvPr>
            <p:ph type="title"/>
          </p:nvPr>
        </p:nvSpPr>
        <p:spPr/>
        <p:txBody>
          <a:bodyPr/>
          <a:lstStyle/>
          <a:p>
            <a:r>
              <a:rPr lang="en-US" dirty="0"/>
              <a:t>Domestic scrap faces 2019 pressure</a:t>
            </a:r>
          </a:p>
        </p:txBody>
      </p:sp>
      <p:graphicFrame>
        <p:nvGraphicFramePr>
          <p:cNvPr id="5" name="Chart 4">
            <a:extLst>
              <a:ext uri="{FF2B5EF4-FFF2-40B4-BE49-F238E27FC236}">
                <a16:creationId xmlns:a16="http://schemas.microsoft.com/office/drawing/2014/main" id="{A440B3DD-3F36-481C-ACF0-C459177472EC}"/>
              </a:ext>
            </a:extLst>
          </p:cNvPr>
          <p:cNvGraphicFramePr>
            <a:graphicFrameLocks/>
          </p:cNvGraphicFramePr>
          <p:nvPr>
            <p:extLst>
              <p:ext uri="{D42A27DB-BD31-4B8C-83A1-F6EECF244321}">
                <p14:modId xmlns:p14="http://schemas.microsoft.com/office/powerpoint/2010/main" val="2924282307"/>
              </p:ext>
            </p:extLst>
          </p:nvPr>
        </p:nvGraphicFramePr>
        <p:xfrm>
          <a:off x="419903" y="793898"/>
          <a:ext cx="8263354" cy="3643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133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06B3F2-BB88-43EB-8F7A-2BA1DFAFC7FB}"/>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6F4ED288-239B-45ED-8F51-8C011ED33E02}"/>
              </a:ext>
            </a:extLst>
          </p:cNvPr>
          <p:cNvSpPr>
            <a:spLocks noGrp="1"/>
          </p:cNvSpPr>
          <p:nvPr>
            <p:ph type="title"/>
          </p:nvPr>
        </p:nvSpPr>
        <p:spPr/>
        <p:txBody>
          <a:bodyPr/>
          <a:lstStyle/>
          <a:p>
            <a:r>
              <a:rPr lang="en-US" dirty="0"/>
              <a:t>Exports down as US demand rises</a:t>
            </a:r>
          </a:p>
        </p:txBody>
      </p:sp>
      <p:graphicFrame>
        <p:nvGraphicFramePr>
          <p:cNvPr id="6" name="Content Placeholder 5">
            <a:extLst>
              <a:ext uri="{FF2B5EF4-FFF2-40B4-BE49-F238E27FC236}">
                <a16:creationId xmlns:a16="http://schemas.microsoft.com/office/drawing/2014/main" id="{243A56AB-F869-44AE-8E47-EEA38E95819E}"/>
              </a:ext>
            </a:extLst>
          </p:cNvPr>
          <p:cNvGraphicFramePr>
            <a:graphicFrameLocks noGrp="1"/>
          </p:cNvGraphicFramePr>
          <p:nvPr>
            <p:ph sz="half" idx="1"/>
            <p:extLst>
              <p:ext uri="{D42A27DB-BD31-4B8C-83A1-F6EECF244321}">
                <p14:modId xmlns:p14="http://schemas.microsoft.com/office/powerpoint/2010/main" val="1298054810"/>
              </p:ext>
            </p:extLst>
          </p:nvPr>
        </p:nvGraphicFramePr>
        <p:xfrm>
          <a:off x="771314" y="800990"/>
          <a:ext cx="4269519" cy="3279208"/>
        </p:xfrm>
        <a:graphic>
          <a:graphicData uri="http://schemas.openxmlformats.org/drawingml/2006/table">
            <a:tbl>
              <a:tblPr>
                <a:tableStyleId>{5C22544A-7EE6-4342-B048-85BDC9FD1C3A}</a:tableStyleId>
              </a:tblPr>
              <a:tblGrid>
                <a:gridCol w="1235114">
                  <a:extLst>
                    <a:ext uri="{9D8B030D-6E8A-4147-A177-3AD203B41FA5}">
                      <a16:colId xmlns:a16="http://schemas.microsoft.com/office/drawing/2014/main" val="20000"/>
                    </a:ext>
                  </a:extLst>
                </a:gridCol>
                <a:gridCol w="1013900">
                  <a:extLst>
                    <a:ext uri="{9D8B030D-6E8A-4147-A177-3AD203B41FA5}">
                      <a16:colId xmlns:a16="http://schemas.microsoft.com/office/drawing/2014/main" val="20001"/>
                    </a:ext>
                  </a:extLst>
                </a:gridCol>
                <a:gridCol w="992017">
                  <a:extLst>
                    <a:ext uri="{9D8B030D-6E8A-4147-A177-3AD203B41FA5}">
                      <a16:colId xmlns:a16="http://schemas.microsoft.com/office/drawing/2014/main" val="20002"/>
                    </a:ext>
                  </a:extLst>
                </a:gridCol>
                <a:gridCol w="1028488">
                  <a:extLst>
                    <a:ext uri="{9D8B030D-6E8A-4147-A177-3AD203B41FA5}">
                      <a16:colId xmlns:a16="http://schemas.microsoft.com/office/drawing/2014/main" val="20003"/>
                    </a:ext>
                  </a:extLst>
                </a:gridCol>
              </a:tblGrid>
              <a:tr h="171581">
                <a:tc gridSpan="4">
                  <a:txBody>
                    <a:bodyPr/>
                    <a:lstStyle/>
                    <a:p>
                      <a:pPr algn="l" fontAlgn="b"/>
                      <a:r>
                        <a:rPr lang="en-US" sz="1100" b="1"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YTD US ferrous scrap exports (metric tonnes)</a:t>
                      </a:r>
                      <a:endParaRPr lang="en-US" sz="11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0">
                <a:tc>
                  <a:txBody>
                    <a:bodyPr/>
                    <a:lstStyle/>
                    <a:p>
                      <a:pPr algn="l" fontAlgn="b"/>
                      <a:endPar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5720" marR="4572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1H 2019</a:t>
                      </a:r>
                      <a:endPar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1H</a:t>
                      </a:r>
                      <a:r>
                        <a:rPr lang="en-US" sz="1000" b="1" i="0" u="none" strike="noStrike"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2018</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Change</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Turkey</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1,755,097</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1,646,539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Taiwan</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Verdana" panose="020B0604030504040204" pitchFamily="34" charset="0"/>
                        </a:rPr>
                        <a:t>782,641</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916,587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South Korea</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Verdana" panose="020B0604030504040204" pitchFamily="34" charset="0"/>
                        </a:rPr>
                        <a:t>717,853</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289,797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148%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Mexico</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Verdana" panose="020B0604030504040204" pitchFamily="34" charset="0"/>
                        </a:rPr>
                        <a:t>661,187</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1,037,582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Vietnam</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Verdana" panose="020B0604030504040204" pitchFamily="34" charset="0"/>
                        </a:rPr>
                        <a:t>475,300</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425,531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Bangladesh</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452,502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351,856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Malaysia</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407,401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162,848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150%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India</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407,005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564,568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Canada</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352,998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335,426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Kuwait</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235,791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261,216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Pakistan</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218,566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208,852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Peru</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187,256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218,205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Saudi Arabia</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174,500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44,018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296%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4"/>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Egypt</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161,272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310,692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Thailand</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159,835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250,192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65731">
                <a:tc>
                  <a:txBody>
                    <a:bodyPr/>
                    <a:lstStyle/>
                    <a:p>
                      <a:pPr algn="l"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China</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29,529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366,257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-92%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r h="165731">
                <a:tc>
                  <a:txBody>
                    <a:bodyPr/>
                    <a:lstStyle/>
                    <a:p>
                      <a:pPr algn="l" fontAlgn="b"/>
                      <a:r>
                        <a:rPr lang="en-US" sz="10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Total</a:t>
                      </a:r>
                    </a:p>
                  </a:txBody>
                  <a:tcPr marL="45720" marR="45720" marT="0" marB="0"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r" rtl="0" fontAlgn="b"/>
                      <a:r>
                        <a:rPr lang="en-US" sz="1000" b="1" i="0" u="none" strike="noStrike" dirty="0">
                          <a:solidFill>
                            <a:srgbClr val="000000"/>
                          </a:solidFill>
                          <a:effectLst/>
                          <a:latin typeface="Verdana" panose="020B0604030504040204" pitchFamily="34" charset="0"/>
                        </a:rPr>
                        <a:t>7,672,437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r" rtl="0" fontAlgn="b"/>
                      <a:r>
                        <a:rPr lang="en-US" sz="1000" b="1" i="0" u="none" strike="noStrike" dirty="0">
                          <a:solidFill>
                            <a:srgbClr val="000000"/>
                          </a:solidFill>
                          <a:effectLst/>
                          <a:latin typeface="Verdana" panose="020B0604030504040204" pitchFamily="34" charset="0"/>
                        </a:rPr>
                        <a:t>7,967,638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ctr" rtl="0" fontAlgn="b"/>
                      <a:r>
                        <a:rPr lang="en-US" sz="1000" b="1" i="0" u="none" strike="noStrike" dirty="0">
                          <a:solidFill>
                            <a:srgbClr val="000000"/>
                          </a:solidFill>
                          <a:effectLst/>
                          <a:latin typeface="Verdana" panose="020B0604030504040204"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21"/>
                  </a:ext>
                </a:extLst>
              </a:tr>
            </a:tbl>
          </a:graphicData>
        </a:graphic>
      </p:graphicFrame>
      <p:graphicFrame>
        <p:nvGraphicFramePr>
          <p:cNvPr id="7" name="Content Placeholder 5">
            <a:extLst>
              <a:ext uri="{FF2B5EF4-FFF2-40B4-BE49-F238E27FC236}">
                <a16:creationId xmlns:a16="http://schemas.microsoft.com/office/drawing/2014/main" id="{6C9569B0-242E-43EE-8DB1-56046A2D7394}"/>
              </a:ext>
            </a:extLst>
          </p:cNvPr>
          <p:cNvGraphicFramePr>
            <a:graphicFrameLocks/>
          </p:cNvGraphicFramePr>
          <p:nvPr>
            <p:extLst>
              <p:ext uri="{D42A27DB-BD31-4B8C-83A1-F6EECF244321}">
                <p14:modId xmlns:p14="http://schemas.microsoft.com/office/powerpoint/2010/main" val="43373314"/>
              </p:ext>
            </p:extLst>
          </p:nvPr>
        </p:nvGraphicFramePr>
        <p:xfrm>
          <a:off x="5040833" y="800990"/>
          <a:ext cx="3161730" cy="3276151"/>
        </p:xfrm>
        <a:graphic>
          <a:graphicData uri="http://schemas.openxmlformats.org/drawingml/2006/table">
            <a:tbl>
              <a:tblPr>
                <a:tableStyleId>{5C22544A-7EE6-4342-B048-85BDC9FD1C3A}</a:tableStyleId>
              </a:tblPr>
              <a:tblGrid>
                <a:gridCol w="917403">
                  <a:extLst>
                    <a:ext uri="{9D8B030D-6E8A-4147-A177-3AD203B41FA5}">
                      <a16:colId xmlns:a16="http://schemas.microsoft.com/office/drawing/2014/main" val="20000"/>
                    </a:ext>
                  </a:extLst>
                </a:gridCol>
                <a:gridCol w="982281">
                  <a:extLst>
                    <a:ext uri="{9D8B030D-6E8A-4147-A177-3AD203B41FA5}">
                      <a16:colId xmlns:a16="http://schemas.microsoft.com/office/drawing/2014/main" val="20001"/>
                    </a:ext>
                  </a:extLst>
                </a:gridCol>
                <a:gridCol w="1262046">
                  <a:extLst>
                    <a:ext uri="{9D8B030D-6E8A-4147-A177-3AD203B41FA5}">
                      <a16:colId xmlns:a16="http://schemas.microsoft.com/office/drawing/2014/main" val="20002"/>
                    </a:ext>
                  </a:extLst>
                </a:gridCol>
              </a:tblGrid>
              <a:tr h="171307">
                <a:tc gridSpan="3">
                  <a:txBody>
                    <a:bodyPr/>
                    <a:lstStyle/>
                    <a:p>
                      <a:pPr algn="l" fontAlgn="b"/>
                      <a:endParaRPr lang="en-US" sz="11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433">
                <a:tc>
                  <a:txBody>
                    <a:bodyPr/>
                    <a:lstStyle/>
                    <a:p>
                      <a:pPr algn="ctr" fontAlgn="b"/>
                      <a:r>
                        <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2018</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2017</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Change</a:t>
                      </a:r>
                    </a:p>
                  </a:txBody>
                  <a:tcPr marL="45720"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467">
                <a:tc>
                  <a:txBody>
                    <a:bodyPr/>
                    <a:lstStyle/>
                    <a:p>
                      <a:pPr algn="r" rtl="0" fontAlgn="b"/>
                      <a:r>
                        <a:rPr lang="en-US" sz="1000" b="0" i="0" u="none" strike="noStrike" dirty="0">
                          <a:solidFill>
                            <a:srgbClr val="000000"/>
                          </a:solidFill>
                          <a:effectLst/>
                          <a:latin typeface="Verdana" panose="020B0604030504040204" pitchFamily="34" charset="0"/>
                        </a:rPr>
                        <a:t>3,391,709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3,635,585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65467">
                <a:tc>
                  <a:txBody>
                    <a:bodyPr/>
                    <a:lstStyle/>
                    <a:p>
                      <a:pPr algn="r" rtl="0" fontAlgn="b"/>
                      <a:r>
                        <a:rPr lang="en-US" sz="1000" b="0" i="0" u="none" strike="noStrike" dirty="0">
                          <a:solidFill>
                            <a:srgbClr val="000000"/>
                          </a:solidFill>
                          <a:effectLst/>
                          <a:latin typeface="Verdana" panose="020B0604030504040204" pitchFamily="34" charset="0"/>
                        </a:rPr>
                        <a:t>1,833,249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1,256,046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46%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65467">
                <a:tc>
                  <a:txBody>
                    <a:bodyPr/>
                    <a:lstStyle/>
                    <a:p>
                      <a:pPr algn="r" rtl="0" fontAlgn="b"/>
                      <a:r>
                        <a:rPr lang="en-US" sz="1000" b="0" i="0" u="none" strike="noStrike" dirty="0">
                          <a:solidFill>
                            <a:srgbClr val="000000"/>
                          </a:solidFill>
                          <a:effectLst/>
                          <a:latin typeface="Verdana" panose="020B0604030504040204" pitchFamily="34" charset="0"/>
                        </a:rPr>
                        <a:t>885,485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523,367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69%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69906">
                <a:tc>
                  <a:txBody>
                    <a:bodyPr/>
                    <a:lstStyle/>
                    <a:p>
                      <a:pPr algn="r" rtl="0" fontAlgn="b"/>
                      <a:r>
                        <a:rPr lang="en-US" sz="1000" b="0" i="0" u="none" strike="noStrike" dirty="0">
                          <a:solidFill>
                            <a:srgbClr val="000000"/>
                          </a:solidFill>
                          <a:effectLst/>
                          <a:latin typeface="Verdana" panose="020B0604030504040204" pitchFamily="34" charset="0"/>
                        </a:rPr>
                        <a:t>1,728,863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1,544,765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48856">
                <a:tc>
                  <a:txBody>
                    <a:bodyPr/>
                    <a:lstStyle/>
                    <a:p>
                      <a:pPr algn="r" rtl="0" fontAlgn="b"/>
                      <a:r>
                        <a:rPr lang="en-US" sz="1000" b="0" i="0" u="none" strike="noStrike" dirty="0">
                          <a:solidFill>
                            <a:srgbClr val="000000"/>
                          </a:solidFill>
                          <a:effectLst/>
                          <a:latin typeface="Verdana" panose="020B0604030504040204" pitchFamily="34" charset="0"/>
                        </a:rPr>
                        <a:t>1,009,601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656,409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54%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65467">
                <a:tc>
                  <a:txBody>
                    <a:bodyPr/>
                    <a:lstStyle/>
                    <a:p>
                      <a:pPr algn="r" rtl="0" fontAlgn="b"/>
                      <a:r>
                        <a:rPr lang="en-US" sz="1000" b="0" i="0" u="none" strike="noStrike" dirty="0">
                          <a:solidFill>
                            <a:srgbClr val="000000"/>
                          </a:solidFill>
                          <a:effectLst/>
                          <a:latin typeface="Verdana" panose="020B0604030504040204" pitchFamily="34" charset="0"/>
                        </a:rPr>
                        <a:t>837,963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647,026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65467">
                <a:tc>
                  <a:txBody>
                    <a:bodyPr/>
                    <a:lstStyle/>
                    <a:p>
                      <a:pPr algn="r" rtl="0" fontAlgn="b"/>
                      <a:r>
                        <a:rPr lang="en-US" sz="1000" b="0" i="0" u="none" strike="noStrike" dirty="0">
                          <a:solidFill>
                            <a:srgbClr val="000000"/>
                          </a:solidFill>
                          <a:effectLst/>
                          <a:latin typeface="Verdana" panose="020B0604030504040204" pitchFamily="34" charset="0"/>
                        </a:rPr>
                        <a:t>470,397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193,861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143%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65467">
                <a:tc>
                  <a:txBody>
                    <a:bodyPr/>
                    <a:lstStyle/>
                    <a:p>
                      <a:pPr algn="r" rtl="0" fontAlgn="b"/>
                      <a:r>
                        <a:rPr lang="en-US" sz="1000" b="0" i="0" u="none" strike="noStrike" dirty="0">
                          <a:solidFill>
                            <a:srgbClr val="000000"/>
                          </a:solidFill>
                          <a:effectLst/>
                          <a:latin typeface="Verdana" panose="020B0604030504040204" pitchFamily="34" charset="0"/>
                        </a:rPr>
                        <a:t>831,969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655,413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65467">
                <a:tc>
                  <a:txBody>
                    <a:bodyPr/>
                    <a:lstStyle/>
                    <a:p>
                      <a:pPr algn="r" rtl="0" fontAlgn="b"/>
                      <a:r>
                        <a:rPr lang="en-US" sz="1000" b="0" i="0" u="none" strike="noStrike" dirty="0">
                          <a:solidFill>
                            <a:srgbClr val="000000"/>
                          </a:solidFill>
                          <a:effectLst/>
                          <a:latin typeface="Verdana" panose="020B0604030504040204" pitchFamily="34" charset="0"/>
                        </a:rPr>
                        <a:t>642,865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613,959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65467">
                <a:tc>
                  <a:txBody>
                    <a:bodyPr/>
                    <a:lstStyle/>
                    <a:p>
                      <a:pPr algn="r" rtl="0" fontAlgn="b"/>
                      <a:r>
                        <a:rPr lang="en-US" sz="1000" b="0" i="0" u="none" strike="noStrike" dirty="0">
                          <a:solidFill>
                            <a:srgbClr val="000000"/>
                          </a:solidFill>
                          <a:effectLst/>
                          <a:latin typeface="Verdana" panose="020B0604030504040204" pitchFamily="34" charset="0"/>
                        </a:rPr>
                        <a:t>387,143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426,332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165467">
                <a:tc>
                  <a:txBody>
                    <a:bodyPr/>
                    <a:lstStyle/>
                    <a:p>
                      <a:pPr algn="r" rtl="0" fontAlgn="b"/>
                      <a:r>
                        <a:rPr lang="en-US" sz="1000" b="0" i="0" u="none" strike="noStrike" dirty="0">
                          <a:solidFill>
                            <a:srgbClr val="000000"/>
                          </a:solidFill>
                          <a:effectLst/>
                          <a:latin typeface="Verdana" panose="020B0604030504040204" pitchFamily="34" charset="0"/>
                        </a:rPr>
                        <a:t>374,628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629,098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70799">
                <a:tc>
                  <a:txBody>
                    <a:bodyPr/>
                    <a:lstStyle/>
                    <a:p>
                      <a:pPr algn="r" rtl="0" fontAlgn="b"/>
                      <a:r>
                        <a:rPr lang="en-US" sz="1000" b="0" i="0" u="none" strike="noStrike" dirty="0">
                          <a:solidFill>
                            <a:srgbClr val="000000"/>
                          </a:solidFill>
                          <a:effectLst/>
                          <a:latin typeface="Verdana" panose="020B0604030504040204" pitchFamily="34" charset="0"/>
                        </a:rPr>
                        <a:t>379,136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444,086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63032">
                <a:tc>
                  <a:txBody>
                    <a:bodyPr/>
                    <a:lstStyle/>
                    <a:p>
                      <a:pPr algn="r" rtl="0" fontAlgn="b"/>
                      <a:r>
                        <a:rPr lang="en-US" sz="1000" b="0" i="0" u="none" strike="noStrike" dirty="0">
                          <a:solidFill>
                            <a:srgbClr val="000000"/>
                          </a:solidFill>
                          <a:effectLst/>
                          <a:latin typeface="Verdana" panose="020B0604030504040204" pitchFamily="34" charset="0"/>
                        </a:rPr>
                        <a:t>44,038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42,892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4"/>
                  </a:ext>
                </a:extLst>
              </a:tr>
              <a:tr h="170121">
                <a:tc>
                  <a:txBody>
                    <a:bodyPr/>
                    <a:lstStyle/>
                    <a:p>
                      <a:pPr algn="r" rtl="0" fontAlgn="b"/>
                      <a:r>
                        <a:rPr lang="en-US" sz="1000" b="0" i="0" u="none" strike="noStrike" dirty="0">
                          <a:solidFill>
                            <a:srgbClr val="000000"/>
                          </a:solidFill>
                          <a:effectLst/>
                          <a:latin typeface="Verdana" panose="020B0604030504040204" pitchFamily="34" charset="0"/>
                        </a:rPr>
                        <a:t>805,028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400,273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101%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163033">
                <a:tc>
                  <a:txBody>
                    <a:bodyPr/>
                    <a:lstStyle/>
                    <a:p>
                      <a:pPr algn="r" rtl="0" fontAlgn="b"/>
                      <a:r>
                        <a:rPr lang="en-US" sz="1000" b="0" i="0" u="none" strike="noStrike" dirty="0">
                          <a:solidFill>
                            <a:srgbClr val="000000"/>
                          </a:solidFill>
                          <a:effectLst/>
                          <a:latin typeface="Verdana" panose="020B0604030504040204" pitchFamily="34" charset="0"/>
                        </a:rPr>
                        <a:t>496,464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r" rtl="0" fontAlgn="b"/>
                      <a:r>
                        <a:rPr lang="en-US" sz="1000" b="0" i="0" u="none" strike="noStrike" dirty="0">
                          <a:solidFill>
                            <a:srgbClr val="000000"/>
                          </a:solidFill>
                          <a:effectLst/>
                          <a:latin typeface="Verdana" panose="020B0604030504040204" pitchFamily="34" charset="0"/>
                        </a:rPr>
                        <a:t>537,648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US" sz="1000" b="0" i="0" u="none" strike="noStrike" dirty="0">
                          <a:solidFill>
                            <a:srgbClr val="000000"/>
                          </a:solidFill>
                          <a:effectLst/>
                          <a:latin typeface="Verdana" panose="020B060403050404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65467">
                <a:tc>
                  <a:txBody>
                    <a:bodyPr/>
                    <a:lstStyle/>
                    <a:p>
                      <a:pPr algn="r" rtl="0" fontAlgn="b"/>
                      <a:r>
                        <a:rPr lang="en-US" sz="1000" b="0" i="0" u="none" strike="noStrike" dirty="0">
                          <a:solidFill>
                            <a:srgbClr val="000000"/>
                          </a:solidFill>
                          <a:effectLst/>
                          <a:latin typeface="Verdana" panose="020B0604030504040204" pitchFamily="34" charset="0"/>
                        </a:rPr>
                        <a:t>416,897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b"/>
                      <a:r>
                        <a:rPr lang="en-US" sz="1000" b="0" i="0" u="none" strike="noStrike" dirty="0">
                          <a:solidFill>
                            <a:srgbClr val="000000"/>
                          </a:solidFill>
                          <a:effectLst/>
                          <a:latin typeface="Verdana" panose="020B0604030504040204" pitchFamily="34" charset="0"/>
                        </a:rPr>
                        <a:t>692,101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Verdana" panose="020B0604030504040204"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r h="128940">
                <a:tc>
                  <a:txBody>
                    <a:bodyPr/>
                    <a:lstStyle/>
                    <a:p>
                      <a:pPr algn="r" rtl="0" fontAlgn="b"/>
                      <a:r>
                        <a:rPr lang="en-US" sz="1000" b="1" i="0" u="none" strike="noStrike" dirty="0">
                          <a:solidFill>
                            <a:srgbClr val="000000"/>
                          </a:solidFill>
                          <a:effectLst/>
                          <a:latin typeface="Verdana" panose="020B0604030504040204" pitchFamily="34" charset="0"/>
                        </a:rPr>
                        <a:t>15,664,609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r" rtl="0" fontAlgn="b"/>
                      <a:r>
                        <a:rPr lang="en-US" sz="1000" b="1" i="0" u="none" strike="noStrike" dirty="0">
                          <a:solidFill>
                            <a:srgbClr val="000000"/>
                          </a:solidFill>
                          <a:effectLst/>
                          <a:latin typeface="Verdana" panose="020B0604030504040204" pitchFamily="34" charset="0"/>
                        </a:rPr>
                        <a:t>13,767,494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algn="ctr" rtl="0" fontAlgn="b"/>
                      <a:r>
                        <a:rPr lang="en-US" sz="1000" b="1" i="0" u="none" strike="noStrike" dirty="0">
                          <a:solidFill>
                            <a:srgbClr val="000000"/>
                          </a:solidFill>
                          <a:effectLst/>
                          <a:latin typeface="Verdana" panose="020B060403050404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0021"/>
                  </a:ext>
                </a:extLst>
              </a:tr>
            </a:tbl>
          </a:graphicData>
        </a:graphic>
      </p:graphicFrame>
      <p:sp>
        <p:nvSpPr>
          <p:cNvPr id="3" name="TextBox 2"/>
          <p:cNvSpPr txBox="1"/>
          <p:nvPr/>
        </p:nvSpPr>
        <p:spPr>
          <a:xfrm>
            <a:off x="914400" y="4153256"/>
            <a:ext cx="2324456" cy="136733"/>
          </a:xfrm>
          <a:prstGeom prst="rect">
            <a:avLst/>
          </a:prstGeom>
        </p:spPr>
        <p:txBody>
          <a:bodyPr vert="horz" wrap="square" lIns="0" tIns="0" rIns="0" bIns="0" rtlCol="0" anchor="t">
            <a:normAutofit fontScale="62500" lnSpcReduction="20000"/>
          </a:bodyPr>
          <a:lstStyle/>
          <a:p>
            <a:r>
              <a:rPr lang="en-US" sz="1800" i="1" dirty="0" smtClean="0">
                <a:ea typeface="ＭＳ Ｐゴシック" pitchFamily="34" charset="-128"/>
              </a:rPr>
              <a:t>US Department of Commerce</a:t>
            </a:r>
            <a:endParaRPr lang="en-US" sz="1800" i="1" dirty="0" smtClean="0">
              <a:ea typeface="ＭＳ Ｐゴシック" pitchFamily="34" charset="-128"/>
            </a:endParaRPr>
          </a:p>
        </p:txBody>
      </p:sp>
    </p:spTree>
    <p:extLst>
      <p:ext uri="{BB962C8B-B14F-4D97-AF65-F5344CB8AC3E}">
        <p14:creationId xmlns:p14="http://schemas.microsoft.com/office/powerpoint/2010/main" val="3083093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CDE9AC9-55A5-4154-958E-805F5A1503BD}"/>
              </a:ext>
            </a:extLst>
          </p:cNvPr>
          <p:cNvGraphicFramePr>
            <a:graphicFrameLocks/>
          </p:cNvGraphicFramePr>
          <p:nvPr>
            <p:extLst>
              <p:ext uri="{D42A27DB-BD31-4B8C-83A1-F6EECF244321}">
                <p14:modId xmlns:p14="http://schemas.microsoft.com/office/powerpoint/2010/main" val="2432462005"/>
              </p:ext>
            </p:extLst>
          </p:nvPr>
        </p:nvGraphicFramePr>
        <p:xfrm>
          <a:off x="482009" y="793898"/>
          <a:ext cx="8197648" cy="333372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9FCDB2CC-A51A-4266-9FE7-E3B171BE2000}"/>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E87D4D8E-B087-4885-B97F-7078CB6FA92E}"/>
              </a:ext>
            </a:extLst>
          </p:cNvPr>
          <p:cNvSpPr>
            <a:spLocks noGrp="1"/>
          </p:cNvSpPr>
          <p:nvPr>
            <p:ph type="title"/>
          </p:nvPr>
        </p:nvSpPr>
        <p:spPr/>
        <p:txBody>
          <a:bodyPr/>
          <a:lstStyle/>
          <a:p>
            <a:r>
              <a:rPr lang="en-US" dirty="0"/>
              <a:t>Focus: East coast export shifts</a:t>
            </a:r>
          </a:p>
        </p:txBody>
      </p:sp>
      <p:grpSp>
        <p:nvGrpSpPr>
          <p:cNvPr id="12" name="Group 11">
            <a:extLst>
              <a:ext uri="{FF2B5EF4-FFF2-40B4-BE49-F238E27FC236}">
                <a16:creationId xmlns:a16="http://schemas.microsoft.com/office/drawing/2014/main" id="{1A82C602-4F3D-466E-B417-FB33CD085D07}"/>
              </a:ext>
            </a:extLst>
          </p:cNvPr>
          <p:cNvGrpSpPr/>
          <p:nvPr/>
        </p:nvGrpSpPr>
        <p:grpSpPr>
          <a:xfrm>
            <a:off x="6414977" y="1368056"/>
            <a:ext cx="1649142" cy="609600"/>
            <a:chOff x="6414977" y="1368056"/>
            <a:chExt cx="1649142" cy="609600"/>
          </a:xfrm>
        </p:grpSpPr>
        <p:sp>
          <p:nvSpPr>
            <p:cNvPr id="7" name="Flowchart: Connector 6">
              <a:extLst>
                <a:ext uri="{FF2B5EF4-FFF2-40B4-BE49-F238E27FC236}">
                  <a16:creationId xmlns:a16="http://schemas.microsoft.com/office/drawing/2014/main" id="{8F84B29D-8E11-4F2E-B701-FD4B0072261E}"/>
                </a:ext>
              </a:extLst>
            </p:cNvPr>
            <p:cNvSpPr/>
            <p:nvPr/>
          </p:nvSpPr>
          <p:spPr>
            <a:xfrm>
              <a:off x="7589198" y="1534550"/>
              <a:ext cx="474921" cy="276447"/>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42E900-C86F-4708-B70F-C0919844842C}"/>
                </a:ext>
              </a:extLst>
            </p:cNvPr>
            <p:cNvSpPr txBox="1"/>
            <p:nvPr/>
          </p:nvSpPr>
          <p:spPr>
            <a:xfrm>
              <a:off x="6414977" y="1368056"/>
              <a:ext cx="1093107" cy="609600"/>
            </a:xfrm>
            <a:prstGeom prst="rect">
              <a:avLst/>
            </a:prstGeom>
            <a:solidFill>
              <a:schemeClr val="bg1"/>
            </a:solidFill>
            <a:ln w="22225">
              <a:solidFill>
                <a:srgbClr val="FF0000"/>
              </a:solidFill>
            </a:ln>
          </p:spPr>
          <p:txBody>
            <a:bodyPr vert="horz" wrap="square" lIns="0" tIns="0" rIns="0" bIns="0" rtlCol="0" anchor="ctr">
              <a:normAutofit fontScale="85000" lnSpcReduction="20000"/>
            </a:bodyPr>
            <a:lstStyle/>
            <a:p>
              <a:pPr algn="ctr"/>
              <a:r>
                <a:rPr lang="en-US" sz="1800" dirty="0">
                  <a:ea typeface="ＭＳ Ｐゴシック" pitchFamily="34" charset="-128"/>
                </a:rPr>
                <a:t>Sims retakes control from EMR in Aug</a:t>
              </a:r>
            </a:p>
          </p:txBody>
        </p:sp>
        <p:cxnSp>
          <p:nvCxnSpPr>
            <p:cNvPr id="11" name="Straight Connector 10">
              <a:extLst>
                <a:ext uri="{FF2B5EF4-FFF2-40B4-BE49-F238E27FC236}">
                  <a16:creationId xmlns:a16="http://schemas.microsoft.com/office/drawing/2014/main" id="{C012F036-274C-424B-8A1F-0C48683992C1}"/>
                </a:ext>
              </a:extLst>
            </p:cNvPr>
            <p:cNvCxnSpPr>
              <a:cxnSpLocks/>
              <a:endCxn id="7" idx="3"/>
            </p:cNvCxnSpPr>
            <p:nvPr/>
          </p:nvCxnSpPr>
          <p:spPr>
            <a:xfrm flipV="1">
              <a:off x="7529696" y="1770512"/>
              <a:ext cx="129053" cy="1131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37488" y="4173285"/>
            <a:ext cx="2324456" cy="136733"/>
          </a:xfrm>
          <a:prstGeom prst="rect">
            <a:avLst/>
          </a:prstGeom>
        </p:spPr>
        <p:txBody>
          <a:bodyPr vert="horz" wrap="square" lIns="0" tIns="0" rIns="0" bIns="0" rtlCol="0" anchor="t">
            <a:normAutofit fontScale="62500" lnSpcReduction="20000"/>
          </a:bodyPr>
          <a:lstStyle/>
          <a:p>
            <a:r>
              <a:rPr lang="en-US" sz="1800" i="1" dirty="0" smtClean="0">
                <a:ea typeface="ＭＳ Ｐゴシック" pitchFamily="34" charset="-128"/>
              </a:rPr>
              <a:t>US Department of Commerce</a:t>
            </a:r>
            <a:endParaRPr lang="en-US" sz="1800" i="1" dirty="0" smtClean="0">
              <a:ea typeface="ＭＳ Ｐゴシック" pitchFamily="34" charset="-128"/>
            </a:endParaRPr>
          </a:p>
        </p:txBody>
      </p:sp>
    </p:spTree>
    <p:extLst>
      <p:ext uri="{BB962C8B-B14F-4D97-AF65-F5344CB8AC3E}">
        <p14:creationId xmlns:p14="http://schemas.microsoft.com/office/powerpoint/2010/main" val="40221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DF8642-618F-4AA2-9E2F-42DCB1D81C11}"/>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61771807-F2C1-4293-AB62-775B64242C0F}"/>
              </a:ext>
            </a:extLst>
          </p:cNvPr>
          <p:cNvSpPr>
            <a:spLocks noGrp="1"/>
          </p:cNvSpPr>
          <p:nvPr>
            <p:ph type="title"/>
          </p:nvPr>
        </p:nvSpPr>
        <p:spPr/>
        <p:txBody>
          <a:bodyPr/>
          <a:lstStyle/>
          <a:p>
            <a:r>
              <a:rPr lang="en-US" dirty="0"/>
              <a:t>Turkey rebar weakness pressures scrap</a:t>
            </a:r>
          </a:p>
        </p:txBody>
      </p:sp>
      <p:graphicFrame>
        <p:nvGraphicFramePr>
          <p:cNvPr id="6" name="Chart 5">
            <a:extLst>
              <a:ext uri="{FF2B5EF4-FFF2-40B4-BE49-F238E27FC236}">
                <a16:creationId xmlns:a16="http://schemas.microsoft.com/office/drawing/2014/main" id="{8D34B8D1-9A32-42E5-B31D-46FF09F197B8}"/>
              </a:ext>
            </a:extLst>
          </p:cNvPr>
          <p:cNvGraphicFramePr>
            <a:graphicFrameLocks/>
          </p:cNvGraphicFramePr>
          <p:nvPr>
            <p:extLst>
              <p:ext uri="{D42A27DB-BD31-4B8C-83A1-F6EECF244321}">
                <p14:modId xmlns:p14="http://schemas.microsoft.com/office/powerpoint/2010/main" val="3823250443"/>
              </p:ext>
            </p:extLst>
          </p:nvPr>
        </p:nvGraphicFramePr>
        <p:xfrm>
          <a:off x="528631" y="857693"/>
          <a:ext cx="8086738" cy="3572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545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9E681EB6-4187-4620-B7D5-F9B266439608}"/>
              </a:ext>
            </a:extLst>
          </p:cNvPr>
          <p:cNvGraphicFramePr>
            <a:graphicFrameLocks/>
          </p:cNvGraphicFramePr>
          <p:nvPr>
            <p:extLst>
              <p:ext uri="{D42A27DB-BD31-4B8C-83A1-F6EECF244321}">
                <p14:modId xmlns:p14="http://schemas.microsoft.com/office/powerpoint/2010/main" val="2312944302"/>
              </p:ext>
            </p:extLst>
          </p:nvPr>
        </p:nvGraphicFramePr>
        <p:xfrm>
          <a:off x="524539" y="793896"/>
          <a:ext cx="8151627" cy="3742661"/>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0043AF16-7608-4A84-A328-EC42BAB97E34}"/>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7593F1CA-49D9-4900-8C66-4C00C6D8EB2C}"/>
              </a:ext>
            </a:extLst>
          </p:cNvPr>
          <p:cNvSpPr>
            <a:spLocks noGrp="1"/>
          </p:cNvSpPr>
          <p:nvPr>
            <p:ph type="title"/>
          </p:nvPr>
        </p:nvSpPr>
        <p:spPr/>
        <p:txBody>
          <a:bodyPr/>
          <a:lstStyle/>
          <a:p>
            <a:r>
              <a:rPr lang="en-US" dirty="0"/>
              <a:t>China iron ore vs Turkey scrap</a:t>
            </a:r>
          </a:p>
        </p:txBody>
      </p:sp>
      <p:sp>
        <p:nvSpPr>
          <p:cNvPr id="7" name="TextBox 6">
            <a:extLst>
              <a:ext uri="{FF2B5EF4-FFF2-40B4-BE49-F238E27FC236}">
                <a16:creationId xmlns:a16="http://schemas.microsoft.com/office/drawing/2014/main" id="{0B09BA34-9E88-4244-9A12-BFD0B27254A5}"/>
              </a:ext>
            </a:extLst>
          </p:cNvPr>
          <p:cNvSpPr txBox="1"/>
          <p:nvPr/>
        </p:nvSpPr>
        <p:spPr>
          <a:xfrm>
            <a:off x="7088372" y="2571750"/>
            <a:ext cx="914400" cy="914400"/>
          </a:xfrm>
          <a:prstGeom prst="rect">
            <a:avLst/>
          </a:prstGeom>
        </p:spPr>
        <p:txBody>
          <a:bodyPr vert="horz" wrap="none" lIns="0" tIns="0" rIns="0" bIns="0" rtlCol="0" anchor="t">
            <a:normAutofit/>
          </a:bodyPr>
          <a:lstStyle/>
          <a:p>
            <a:endParaRPr lang="en-US" sz="1800" dirty="0">
              <a:ea typeface="ＭＳ Ｐゴシック" pitchFamily="34" charset="-128"/>
            </a:endParaRPr>
          </a:p>
        </p:txBody>
      </p:sp>
      <p:grpSp>
        <p:nvGrpSpPr>
          <p:cNvPr id="18" name="Group 17">
            <a:extLst>
              <a:ext uri="{FF2B5EF4-FFF2-40B4-BE49-F238E27FC236}">
                <a16:creationId xmlns:a16="http://schemas.microsoft.com/office/drawing/2014/main" id="{1EA6F68C-8893-45D8-A765-EC6270463A0D}"/>
              </a:ext>
            </a:extLst>
          </p:cNvPr>
          <p:cNvGrpSpPr/>
          <p:nvPr/>
        </p:nvGrpSpPr>
        <p:grpSpPr>
          <a:xfrm>
            <a:off x="3090530" y="893136"/>
            <a:ext cx="2645735" cy="2135814"/>
            <a:chOff x="3537098" y="886047"/>
            <a:chExt cx="2645735" cy="2135814"/>
          </a:xfrm>
        </p:grpSpPr>
        <p:sp>
          <p:nvSpPr>
            <p:cNvPr id="8" name="TextBox 7">
              <a:extLst>
                <a:ext uri="{FF2B5EF4-FFF2-40B4-BE49-F238E27FC236}">
                  <a16:creationId xmlns:a16="http://schemas.microsoft.com/office/drawing/2014/main" id="{88C928B1-9893-4096-B4B7-A3F4CEF25393}"/>
                </a:ext>
              </a:extLst>
            </p:cNvPr>
            <p:cNvSpPr txBox="1"/>
            <p:nvPr/>
          </p:nvSpPr>
          <p:spPr>
            <a:xfrm>
              <a:off x="3537098" y="886047"/>
              <a:ext cx="2190307" cy="921488"/>
            </a:xfrm>
            <a:prstGeom prst="rect">
              <a:avLst/>
            </a:prstGeom>
            <a:solidFill>
              <a:schemeClr val="bg1"/>
            </a:solidFill>
            <a:ln w="19050">
              <a:solidFill>
                <a:srgbClr val="FF0000"/>
              </a:solidFill>
            </a:ln>
          </p:spPr>
          <p:txBody>
            <a:bodyPr vert="horz" wrap="square" lIns="0" tIns="0" rIns="0" bIns="0" rtlCol="0" anchor="ctr">
              <a:normAutofit fontScale="92500" lnSpcReduction="20000"/>
            </a:bodyPr>
            <a:lstStyle/>
            <a:p>
              <a:pPr algn="ctr"/>
              <a:r>
                <a:rPr lang="en-US" sz="1800" dirty="0">
                  <a:ea typeface="ＭＳ Ｐゴシック" pitchFamily="34" charset="-128"/>
                </a:rPr>
                <a:t>Vale mine disaster, Australia maintenance/weather crimp supply</a:t>
              </a:r>
            </a:p>
          </p:txBody>
        </p:sp>
        <p:cxnSp>
          <p:nvCxnSpPr>
            <p:cNvPr id="10" name="Straight Arrow Connector 9">
              <a:extLst>
                <a:ext uri="{FF2B5EF4-FFF2-40B4-BE49-F238E27FC236}">
                  <a16:creationId xmlns:a16="http://schemas.microsoft.com/office/drawing/2014/main" id="{AB7414DE-CA1E-4CFD-AEF7-4C32B35D21A5}"/>
                </a:ext>
              </a:extLst>
            </p:cNvPr>
            <p:cNvCxnSpPr>
              <a:cxnSpLocks/>
            </p:cNvCxnSpPr>
            <p:nvPr/>
          </p:nvCxnSpPr>
          <p:spPr>
            <a:xfrm>
              <a:off x="5046921" y="1807535"/>
              <a:ext cx="1135912" cy="12143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6ED6227-6466-4D84-A8F7-3A9328C64B0B}"/>
              </a:ext>
            </a:extLst>
          </p:cNvPr>
          <p:cNvGrpSpPr/>
          <p:nvPr/>
        </p:nvGrpSpPr>
        <p:grpSpPr>
          <a:xfrm>
            <a:off x="5355265" y="764217"/>
            <a:ext cx="2746744" cy="1419003"/>
            <a:chOff x="3537098" y="886047"/>
            <a:chExt cx="2746744" cy="1428558"/>
          </a:xfrm>
        </p:grpSpPr>
        <p:sp>
          <p:nvSpPr>
            <p:cNvPr id="20" name="TextBox 19">
              <a:extLst>
                <a:ext uri="{FF2B5EF4-FFF2-40B4-BE49-F238E27FC236}">
                  <a16:creationId xmlns:a16="http://schemas.microsoft.com/office/drawing/2014/main" id="{EB9F1471-9BE4-4406-B0B3-9DF3965310D1}"/>
                </a:ext>
              </a:extLst>
            </p:cNvPr>
            <p:cNvSpPr txBox="1"/>
            <p:nvPr/>
          </p:nvSpPr>
          <p:spPr>
            <a:xfrm>
              <a:off x="3537098" y="886047"/>
              <a:ext cx="2190307" cy="921488"/>
            </a:xfrm>
            <a:prstGeom prst="rect">
              <a:avLst/>
            </a:prstGeom>
            <a:solidFill>
              <a:schemeClr val="bg1"/>
            </a:solidFill>
            <a:ln w="19050">
              <a:solidFill>
                <a:srgbClr val="FF0000"/>
              </a:solidFill>
            </a:ln>
          </p:spPr>
          <p:txBody>
            <a:bodyPr vert="horz" wrap="square" lIns="0" tIns="0" rIns="0" bIns="0" rtlCol="0" anchor="ctr">
              <a:normAutofit/>
            </a:bodyPr>
            <a:lstStyle/>
            <a:p>
              <a:pPr algn="ctr"/>
              <a:r>
                <a:rPr lang="en-US" dirty="0">
                  <a:ea typeface="ＭＳ Ｐゴシック" pitchFamily="34" charset="-128"/>
                </a:rPr>
                <a:t>Prices tumble from 5-year high on trade war hitting currency</a:t>
              </a:r>
              <a:endParaRPr lang="en-US" sz="1800" dirty="0">
                <a:ea typeface="ＭＳ Ｐゴシック" pitchFamily="34" charset="-128"/>
              </a:endParaRPr>
            </a:p>
          </p:txBody>
        </p:sp>
        <p:cxnSp>
          <p:nvCxnSpPr>
            <p:cNvPr id="21" name="Straight Arrow Connector 20">
              <a:extLst>
                <a:ext uri="{FF2B5EF4-FFF2-40B4-BE49-F238E27FC236}">
                  <a16:creationId xmlns:a16="http://schemas.microsoft.com/office/drawing/2014/main" id="{A87BCD08-33A0-4075-A48E-2A2F289878B9}"/>
                </a:ext>
              </a:extLst>
            </p:cNvPr>
            <p:cNvCxnSpPr>
              <a:cxnSpLocks/>
            </p:cNvCxnSpPr>
            <p:nvPr/>
          </p:nvCxnSpPr>
          <p:spPr>
            <a:xfrm>
              <a:off x="5046921" y="1807535"/>
              <a:ext cx="1236921" cy="5070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1857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3FBCD1-9767-4CCA-BB16-A8C229EF2552}"/>
              </a:ext>
            </a:extLst>
          </p:cNvPr>
          <p:cNvSpPr>
            <a:spLocks noGrp="1"/>
          </p:cNvSpPr>
          <p:nvPr>
            <p:ph type="title"/>
          </p:nvPr>
        </p:nvSpPr>
        <p:spPr/>
        <p:txBody>
          <a:bodyPr/>
          <a:lstStyle/>
          <a:p>
            <a:r>
              <a:rPr lang="en-US" dirty="0"/>
              <a:t>US scrap, metallics imports</a:t>
            </a:r>
          </a:p>
        </p:txBody>
      </p:sp>
      <p:sp>
        <p:nvSpPr>
          <p:cNvPr id="4" name="Footer Placeholder 3">
            <a:extLst>
              <a:ext uri="{FF2B5EF4-FFF2-40B4-BE49-F238E27FC236}">
                <a16:creationId xmlns:a16="http://schemas.microsoft.com/office/drawing/2014/main" id="{FBF6A8E4-7061-4AA5-98D8-EAD300658CD2}"/>
              </a:ext>
            </a:extLst>
          </p:cNvPr>
          <p:cNvSpPr>
            <a:spLocks noGrp="1"/>
          </p:cNvSpPr>
          <p:nvPr>
            <p:ph type="ftr" sz="quarter" idx="10"/>
          </p:nvPr>
        </p:nvSpPr>
        <p:spPr/>
        <p:txBody>
          <a:bodyPr/>
          <a:lstStyle/>
          <a:p>
            <a:r>
              <a:rPr lang="en-GB"/>
              <a:t>Copyright © 2019 Argus Media group. All rights reserved.</a:t>
            </a:r>
            <a:endParaRPr lang="en-US"/>
          </a:p>
        </p:txBody>
      </p:sp>
      <p:graphicFrame>
        <p:nvGraphicFramePr>
          <p:cNvPr id="5" name="Table 4">
            <a:extLst>
              <a:ext uri="{FF2B5EF4-FFF2-40B4-BE49-F238E27FC236}">
                <a16:creationId xmlns:a16="http://schemas.microsoft.com/office/drawing/2014/main" id="{CFFE2BC7-F467-45CF-984C-E5B3F71CED7F}"/>
              </a:ext>
            </a:extLst>
          </p:cNvPr>
          <p:cNvGraphicFramePr>
            <a:graphicFrameLocks noGrp="1"/>
          </p:cNvGraphicFramePr>
          <p:nvPr>
            <p:extLst>
              <p:ext uri="{D42A27DB-BD31-4B8C-83A1-F6EECF244321}">
                <p14:modId xmlns:p14="http://schemas.microsoft.com/office/powerpoint/2010/main" val="1059387748"/>
              </p:ext>
            </p:extLst>
          </p:nvPr>
        </p:nvGraphicFramePr>
        <p:xfrm>
          <a:off x="614369" y="757240"/>
          <a:ext cx="3657600" cy="2057400"/>
        </p:xfrm>
        <a:graphic>
          <a:graphicData uri="http://schemas.openxmlformats.org/drawingml/2006/table">
            <a:tbl>
              <a:tblPr>
                <a:tableStyleId>{5C22544A-7EE6-4342-B048-85BDC9FD1C3A}</a:tableStyleId>
              </a:tblPr>
              <a:tblGrid>
                <a:gridCol w="1089498">
                  <a:extLst>
                    <a:ext uri="{9D8B030D-6E8A-4147-A177-3AD203B41FA5}">
                      <a16:colId xmlns:a16="http://schemas.microsoft.com/office/drawing/2014/main" val="20000"/>
                    </a:ext>
                  </a:extLst>
                </a:gridCol>
                <a:gridCol w="924238">
                  <a:extLst>
                    <a:ext uri="{9D8B030D-6E8A-4147-A177-3AD203B41FA5}">
                      <a16:colId xmlns:a16="http://schemas.microsoft.com/office/drawing/2014/main" val="20001"/>
                    </a:ext>
                  </a:extLst>
                </a:gridCol>
                <a:gridCol w="986319">
                  <a:extLst>
                    <a:ext uri="{9D8B030D-6E8A-4147-A177-3AD203B41FA5}">
                      <a16:colId xmlns:a16="http://schemas.microsoft.com/office/drawing/2014/main" val="20002"/>
                    </a:ext>
                  </a:extLst>
                </a:gridCol>
                <a:gridCol w="657545">
                  <a:extLst>
                    <a:ext uri="{9D8B030D-6E8A-4147-A177-3AD203B41FA5}">
                      <a16:colId xmlns:a16="http://schemas.microsoft.com/office/drawing/2014/main" val="20003"/>
                    </a:ext>
                  </a:extLst>
                </a:gridCol>
              </a:tblGrid>
              <a:tr h="206908">
                <a:tc>
                  <a:txBody>
                    <a:bodyPr/>
                    <a:lstStyle/>
                    <a:p>
                      <a:pPr algn="ctr" fontAlgn="b"/>
                      <a:r>
                        <a:rPr lang="en-US" sz="1200" b="1" u="none" strike="noStrike" dirty="0">
                          <a:solidFill>
                            <a:srgbClr val="003F82"/>
                          </a:solidFill>
                          <a:effectLst/>
                        </a:rPr>
                        <a:t>Scrap</a:t>
                      </a:r>
                      <a:endParaRPr lang="en-US" sz="1200" b="1" i="0" u="none" strike="noStrike" dirty="0">
                        <a:solidFill>
                          <a:srgbClr val="003F82"/>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a:solidFill>
                            <a:schemeClr val="bg1"/>
                          </a:solidFill>
                          <a:effectLst/>
                          <a:latin typeface="+mn-lt"/>
                        </a:rPr>
                        <a:t>1H</a:t>
                      </a:r>
                      <a:r>
                        <a:rPr lang="en-US" sz="1200" b="1" i="0" u="none" strike="noStrike" baseline="0" dirty="0">
                          <a:solidFill>
                            <a:schemeClr val="bg1"/>
                          </a:solidFill>
                          <a:effectLst/>
                          <a:latin typeface="+mn-lt"/>
                        </a:rPr>
                        <a:t> 2019</a:t>
                      </a:r>
                      <a:endParaRPr lang="en-US" sz="1200" b="1" i="0" u="none" strike="noStrike" dirty="0">
                        <a:solidFill>
                          <a:schemeClr val="bg1"/>
                        </a:solidFill>
                        <a:effectLst/>
                        <a:latin typeface="Calibri"/>
                      </a:endParaRPr>
                    </a:p>
                  </a:txBody>
                  <a:tcPr marL="9525" marR="9525" marT="9525" marB="0" anchor="b">
                    <a:solidFill>
                      <a:srgbClr val="005DAA"/>
                    </a:solidFill>
                  </a:tcPr>
                </a:tc>
                <a:tc>
                  <a:txBody>
                    <a:bodyPr/>
                    <a:lstStyle/>
                    <a:p>
                      <a:pPr algn="ctr" fontAlgn="b"/>
                      <a:r>
                        <a:rPr lang="en-US" sz="1200" b="1" i="0" u="none" strike="noStrike" dirty="0">
                          <a:solidFill>
                            <a:schemeClr val="bg1"/>
                          </a:solidFill>
                          <a:effectLst/>
                          <a:latin typeface="Calibri"/>
                        </a:rPr>
                        <a:t>1H</a:t>
                      </a:r>
                      <a:r>
                        <a:rPr lang="en-US" sz="1200" b="1" i="0" u="none" strike="noStrike" baseline="0" dirty="0">
                          <a:solidFill>
                            <a:schemeClr val="bg1"/>
                          </a:solidFill>
                          <a:effectLst/>
                          <a:latin typeface="Calibri"/>
                        </a:rPr>
                        <a:t> 2018</a:t>
                      </a:r>
                      <a:endParaRPr lang="en-US" sz="1200" b="1" i="0" u="none" strike="noStrike" dirty="0">
                        <a:solidFill>
                          <a:schemeClr val="bg1"/>
                        </a:solidFill>
                        <a:effectLst/>
                        <a:latin typeface="Calibri"/>
                      </a:endParaRPr>
                    </a:p>
                  </a:txBody>
                  <a:tcPr marL="9525" marR="9525" marT="9525" marB="0" anchor="b">
                    <a:solidFill>
                      <a:srgbClr val="005DAA"/>
                    </a:solidFill>
                  </a:tcPr>
                </a:tc>
                <a:tc>
                  <a:txBody>
                    <a:bodyPr/>
                    <a:lstStyle/>
                    <a:p>
                      <a:pPr algn="ctr" fontAlgn="b"/>
                      <a:r>
                        <a:rPr lang="en-US" sz="1200" b="1" u="none" strike="noStrike" dirty="0">
                          <a:solidFill>
                            <a:schemeClr val="bg1"/>
                          </a:solidFill>
                          <a:effectLst/>
                        </a:rPr>
                        <a:t>% Change</a:t>
                      </a:r>
                      <a:endParaRPr lang="en-US" sz="1200" b="1" i="0" u="none" strike="noStrike" dirty="0">
                        <a:solidFill>
                          <a:schemeClr val="bg1"/>
                        </a:solidFill>
                        <a:effectLst/>
                        <a:latin typeface="Calibri"/>
                      </a:endParaRPr>
                    </a:p>
                  </a:txBody>
                  <a:tcPr marL="9525" marR="9525" marT="9525" marB="0" anchor="b">
                    <a:solidFill>
                      <a:srgbClr val="005DAA"/>
                    </a:solidFill>
                  </a:tcPr>
                </a:tc>
                <a:extLst>
                  <a:ext uri="{0D108BD9-81ED-4DB2-BD59-A6C34878D82A}">
                    <a16:rowId xmlns:a16="http://schemas.microsoft.com/office/drawing/2014/main" val="10000"/>
                  </a:ext>
                </a:extLst>
              </a:tr>
              <a:tr h="195228">
                <a:tc>
                  <a:txBody>
                    <a:bodyPr/>
                    <a:lstStyle/>
                    <a:p>
                      <a:pPr algn="l" fontAlgn="b"/>
                      <a:r>
                        <a:rPr lang="en-US" sz="1200" b="0" i="0" u="none" strike="noStrike" dirty="0">
                          <a:solidFill>
                            <a:srgbClr val="000000"/>
                          </a:solidFill>
                          <a:effectLst/>
                          <a:latin typeface="Calibri"/>
                        </a:rPr>
                        <a:t>Canada</a:t>
                      </a:r>
                    </a:p>
                  </a:txBody>
                  <a:tcPr marL="9525" marR="9525" marT="9525" marB="0" anchor="b">
                    <a:noFill/>
                  </a:tcPr>
                </a:tc>
                <a:tc>
                  <a:txBody>
                    <a:bodyPr/>
                    <a:lstStyle/>
                    <a:p>
                      <a:pPr algn="r" fontAlgn="b"/>
                      <a:r>
                        <a:rPr lang="en-US" sz="1200" b="0" i="0" u="none" strike="noStrike" dirty="0">
                          <a:solidFill>
                            <a:srgbClr val="000000"/>
                          </a:solidFill>
                          <a:effectLst/>
                          <a:latin typeface="Calibri"/>
                        </a:rPr>
                        <a:t>1,272,508</a:t>
                      </a:r>
                    </a:p>
                  </a:txBody>
                  <a:tcPr marL="9525" marR="9525" marT="9525" marB="0" anchor="b">
                    <a:noFill/>
                  </a:tcPr>
                </a:tc>
                <a:tc>
                  <a:txBody>
                    <a:bodyPr/>
                    <a:lstStyle/>
                    <a:p>
                      <a:pPr algn="r" fontAlgn="b"/>
                      <a:r>
                        <a:rPr lang="en-US" sz="1200" b="0" i="0" u="none" strike="noStrike" dirty="0">
                          <a:solidFill>
                            <a:srgbClr val="000000"/>
                          </a:solidFill>
                          <a:effectLst/>
                          <a:latin typeface="Calibri"/>
                        </a:rPr>
                        <a:t>1,396,500</a:t>
                      </a:r>
                    </a:p>
                  </a:txBody>
                  <a:tcPr marL="9525" marR="9525" marT="9525" marB="0" anchor="b">
                    <a:noFill/>
                  </a:tcPr>
                </a:tc>
                <a:tc>
                  <a:txBody>
                    <a:bodyPr/>
                    <a:lstStyle/>
                    <a:p>
                      <a:pPr algn="ctr" fontAlgn="b"/>
                      <a:r>
                        <a:rPr lang="en-US" sz="1200" b="0" i="0" u="none" strike="noStrike" dirty="0">
                          <a:solidFill>
                            <a:srgbClr val="000000"/>
                          </a:solidFill>
                          <a:effectLst/>
                          <a:latin typeface="Calibri"/>
                        </a:rPr>
                        <a:t>-9%</a:t>
                      </a:r>
                    </a:p>
                  </a:txBody>
                  <a:tcPr marL="9525" marR="9525" marT="9525" marB="0" anchor="b">
                    <a:noFill/>
                  </a:tcPr>
                </a:tc>
                <a:extLst>
                  <a:ext uri="{0D108BD9-81ED-4DB2-BD59-A6C34878D82A}">
                    <a16:rowId xmlns:a16="http://schemas.microsoft.com/office/drawing/2014/main" val="10001"/>
                  </a:ext>
                </a:extLst>
              </a:tr>
              <a:tr h="206908">
                <a:tc>
                  <a:txBody>
                    <a:bodyPr/>
                    <a:lstStyle/>
                    <a:p>
                      <a:pPr algn="l" fontAlgn="b"/>
                      <a:r>
                        <a:rPr lang="en-US" sz="1200" b="0" i="0" u="none" strike="noStrike" dirty="0">
                          <a:solidFill>
                            <a:srgbClr val="000000"/>
                          </a:solidFill>
                          <a:effectLst/>
                          <a:latin typeface="Calibri"/>
                        </a:rPr>
                        <a:t>Sweden</a:t>
                      </a:r>
                    </a:p>
                  </a:txBody>
                  <a:tcPr marL="9525" marR="9525" marT="9525" marB="0" anchor="b">
                    <a:noFill/>
                  </a:tcPr>
                </a:tc>
                <a:tc>
                  <a:txBody>
                    <a:bodyPr/>
                    <a:lstStyle/>
                    <a:p>
                      <a:pPr algn="r" fontAlgn="b"/>
                      <a:r>
                        <a:rPr lang="en-US" sz="1200" b="0" i="0" u="none" strike="noStrike" dirty="0">
                          <a:solidFill>
                            <a:srgbClr val="000000"/>
                          </a:solidFill>
                          <a:effectLst/>
                          <a:latin typeface="Calibri"/>
                        </a:rPr>
                        <a:t>186,176</a:t>
                      </a:r>
                    </a:p>
                  </a:txBody>
                  <a:tcPr marL="9525" marR="9525" marT="9525" marB="0" anchor="b">
                    <a:noFill/>
                  </a:tcPr>
                </a:tc>
                <a:tc>
                  <a:txBody>
                    <a:bodyPr/>
                    <a:lstStyle/>
                    <a:p>
                      <a:pPr algn="r" fontAlgn="b"/>
                      <a:r>
                        <a:rPr lang="en-US" sz="1200" b="0" i="0" u="none" strike="noStrike" dirty="0">
                          <a:solidFill>
                            <a:srgbClr val="000000"/>
                          </a:solidFill>
                          <a:effectLst/>
                          <a:latin typeface="Calibri"/>
                        </a:rPr>
                        <a:t>120,309</a:t>
                      </a:r>
                    </a:p>
                  </a:txBody>
                  <a:tcPr marL="9525" marR="9525" marT="9525" marB="0" anchor="b">
                    <a:noFill/>
                  </a:tcPr>
                </a:tc>
                <a:tc>
                  <a:txBody>
                    <a:bodyPr/>
                    <a:lstStyle/>
                    <a:p>
                      <a:pPr algn="ctr" fontAlgn="b"/>
                      <a:r>
                        <a:rPr lang="en-US" sz="1200" b="0" i="0" u="none" strike="noStrike" dirty="0">
                          <a:solidFill>
                            <a:srgbClr val="000000"/>
                          </a:solidFill>
                          <a:effectLst/>
                          <a:latin typeface="Calibri"/>
                        </a:rPr>
                        <a:t>55%</a:t>
                      </a:r>
                    </a:p>
                  </a:txBody>
                  <a:tcPr marL="9525" marR="9525" marT="9525" marB="0" anchor="b">
                    <a:noFill/>
                  </a:tcPr>
                </a:tc>
                <a:extLst>
                  <a:ext uri="{0D108BD9-81ED-4DB2-BD59-A6C34878D82A}">
                    <a16:rowId xmlns:a16="http://schemas.microsoft.com/office/drawing/2014/main" val="10002"/>
                  </a:ext>
                </a:extLst>
              </a:tr>
              <a:tr h="206908">
                <a:tc>
                  <a:txBody>
                    <a:bodyPr/>
                    <a:lstStyle/>
                    <a:p>
                      <a:pPr algn="l" fontAlgn="b"/>
                      <a:r>
                        <a:rPr lang="en-US" sz="1200" b="0" i="0" u="none" strike="noStrike" dirty="0">
                          <a:solidFill>
                            <a:srgbClr val="000000"/>
                          </a:solidFill>
                          <a:effectLst/>
                          <a:latin typeface="Calibri"/>
                        </a:rPr>
                        <a:t>Mexico</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181,611</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108,597</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67%</a:t>
                      </a:r>
                    </a:p>
                  </a:txBody>
                  <a:tcPr marL="9525" marR="9525" marT="9525" marB="0" anchor="b">
                    <a:solidFill>
                      <a:schemeClr val="bg1"/>
                    </a:solidFill>
                  </a:tcPr>
                </a:tc>
                <a:extLst>
                  <a:ext uri="{0D108BD9-81ED-4DB2-BD59-A6C34878D82A}">
                    <a16:rowId xmlns:a16="http://schemas.microsoft.com/office/drawing/2014/main" val="10003"/>
                  </a:ext>
                </a:extLst>
              </a:tr>
              <a:tr h="206908">
                <a:tc>
                  <a:txBody>
                    <a:bodyPr/>
                    <a:lstStyle/>
                    <a:p>
                      <a:pPr algn="l" fontAlgn="b"/>
                      <a:r>
                        <a:rPr lang="en-US" sz="1200" b="0" i="0" u="none" strike="noStrike" dirty="0">
                          <a:solidFill>
                            <a:srgbClr val="000000"/>
                          </a:solidFill>
                          <a:effectLst/>
                          <a:latin typeface="Calibri"/>
                        </a:rPr>
                        <a:t>Netherlands</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121,032</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95,034</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27%</a:t>
                      </a:r>
                    </a:p>
                  </a:txBody>
                  <a:tcPr marL="9525" marR="9525" marT="9525" marB="0" anchor="b">
                    <a:solidFill>
                      <a:schemeClr val="bg1"/>
                    </a:solidFill>
                  </a:tcPr>
                </a:tc>
                <a:extLst>
                  <a:ext uri="{0D108BD9-81ED-4DB2-BD59-A6C34878D82A}">
                    <a16:rowId xmlns:a16="http://schemas.microsoft.com/office/drawing/2014/main" val="10004"/>
                  </a:ext>
                </a:extLst>
              </a:tr>
              <a:tr h="206908">
                <a:tc>
                  <a:txBody>
                    <a:bodyPr/>
                    <a:lstStyle/>
                    <a:p>
                      <a:pPr algn="l" fontAlgn="b"/>
                      <a:r>
                        <a:rPr lang="en-US" sz="1200" b="0" i="0" u="none" strike="noStrike" dirty="0">
                          <a:solidFill>
                            <a:srgbClr val="000000"/>
                          </a:solidFill>
                          <a:effectLst/>
                          <a:latin typeface="Calibri"/>
                        </a:rPr>
                        <a:t>UK</a:t>
                      </a:r>
                    </a:p>
                  </a:txBody>
                  <a:tcPr marL="9525" marR="9525" marT="9525" marB="0" anchor="b">
                    <a:noFill/>
                  </a:tcPr>
                </a:tc>
                <a:tc>
                  <a:txBody>
                    <a:bodyPr/>
                    <a:lstStyle/>
                    <a:p>
                      <a:pPr algn="r" fontAlgn="b"/>
                      <a:r>
                        <a:rPr lang="en-US" sz="1200" b="0" i="0" u="none" strike="noStrike" dirty="0">
                          <a:solidFill>
                            <a:srgbClr val="000000"/>
                          </a:solidFill>
                          <a:effectLst/>
                          <a:latin typeface="Calibri"/>
                        </a:rPr>
                        <a:t>49,154</a:t>
                      </a:r>
                    </a:p>
                  </a:txBody>
                  <a:tcPr marL="9525" marR="9525" marT="9525" marB="0" anchor="b">
                    <a:noFill/>
                  </a:tcPr>
                </a:tc>
                <a:tc>
                  <a:txBody>
                    <a:bodyPr/>
                    <a:lstStyle/>
                    <a:p>
                      <a:pPr algn="r" fontAlgn="b"/>
                      <a:r>
                        <a:rPr lang="en-US" sz="1200" b="0" i="0" u="none" strike="noStrike" dirty="0">
                          <a:solidFill>
                            <a:srgbClr val="000000"/>
                          </a:solidFill>
                          <a:effectLst/>
                          <a:latin typeface="Calibri"/>
                        </a:rPr>
                        <a:t>117,575</a:t>
                      </a:r>
                    </a:p>
                  </a:txBody>
                  <a:tcPr marL="9525" marR="9525" marT="9525" marB="0" anchor="b">
                    <a:noFill/>
                  </a:tcPr>
                </a:tc>
                <a:tc>
                  <a:txBody>
                    <a:bodyPr/>
                    <a:lstStyle/>
                    <a:p>
                      <a:pPr algn="ctr" fontAlgn="b"/>
                      <a:r>
                        <a:rPr lang="en-US" sz="1200" b="0" i="0" u="none" strike="noStrike" dirty="0">
                          <a:solidFill>
                            <a:srgbClr val="000000"/>
                          </a:solidFill>
                          <a:effectLst/>
                          <a:latin typeface="Calibri"/>
                        </a:rPr>
                        <a:t>-58%</a:t>
                      </a:r>
                    </a:p>
                  </a:txBody>
                  <a:tcPr marL="9525" marR="9525" marT="9525" marB="0" anchor="b">
                    <a:noFill/>
                  </a:tcPr>
                </a:tc>
                <a:extLst>
                  <a:ext uri="{0D108BD9-81ED-4DB2-BD59-A6C34878D82A}">
                    <a16:rowId xmlns:a16="http://schemas.microsoft.com/office/drawing/2014/main" val="10005"/>
                  </a:ext>
                </a:extLst>
              </a:tr>
              <a:tr h="206908">
                <a:tc>
                  <a:txBody>
                    <a:bodyPr/>
                    <a:lstStyle/>
                    <a:p>
                      <a:pPr algn="l" fontAlgn="b"/>
                      <a:r>
                        <a:rPr lang="en-US" sz="1200" b="0" i="0" u="none" strike="noStrike" dirty="0">
                          <a:solidFill>
                            <a:srgbClr val="000000"/>
                          </a:solidFill>
                          <a:effectLst/>
                          <a:latin typeface="Calibri"/>
                        </a:rPr>
                        <a:t>Belgium</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48,799</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377</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A lot</a:t>
                      </a:r>
                    </a:p>
                  </a:txBody>
                  <a:tcPr marL="9525" marR="9525" marT="9525" marB="0" anchor="b">
                    <a:solidFill>
                      <a:schemeClr val="bg1"/>
                    </a:solidFill>
                  </a:tcPr>
                </a:tc>
                <a:extLst>
                  <a:ext uri="{0D108BD9-81ED-4DB2-BD59-A6C34878D82A}">
                    <a16:rowId xmlns:a16="http://schemas.microsoft.com/office/drawing/2014/main" val="10006"/>
                  </a:ext>
                </a:extLst>
              </a:tr>
              <a:tr h="206908">
                <a:tc>
                  <a:txBody>
                    <a:bodyPr/>
                    <a:lstStyle/>
                    <a:p>
                      <a:pPr algn="l" fontAlgn="b"/>
                      <a:r>
                        <a:rPr lang="en-US" sz="1200" b="0" i="0" u="none" strike="noStrike" dirty="0">
                          <a:solidFill>
                            <a:srgbClr val="000000"/>
                          </a:solidFill>
                          <a:effectLst/>
                          <a:latin typeface="Calibri"/>
                        </a:rPr>
                        <a:t>Spain</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10,424</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22,009</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-53%</a:t>
                      </a:r>
                    </a:p>
                  </a:txBody>
                  <a:tcPr marL="9525" marR="9525" marT="9525" marB="0" anchor="b">
                    <a:solidFill>
                      <a:schemeClr val="bg1"/>
                    </a:solidFill>
                  </a:tcPr>
                </a:tc>
                <a:extLst>
                  <a:ext uri="{0D108BD9-81ED-4DB2-BD59-A6C34878D82A}">
                    <a16:rowId xmlns:a16="http://schemas.microsoft.com/office/drawing/2014/main" val="10007"/>
                  </a:ext>
                </a:extLst>
              </a:tr>
              <a:tr h="206908">
                <a:tc>
                  <a:txBody>
                    <a:bodyPr/>
                    <a:lstStyle/>
                    <a:p>
                      <a:pPr algn="l" fontAlgn="b"/>
                      <a:r>
                        <a:rPr lang="en-US" sz="1200" b="0" i="0" u="none" strike="noStrike" dirty="0">
                          <a:solidFill>
                            <a:srgbClr val="000000"/>
                          </a:solidFill>
                          <a:effectLst/>
                          <a:latin typeface="Calibri"/>
                        </a:rPr>
                        <a:t>All Others</a:t>
                      </a:r>
                    </a:p>
                  </a:txBody>
                  <a:tcPr marL="9525" marR="9525" marT="9525" marB="0" anchor="b">
                    <a:noFill/>
                  </a:tcPr>
                </a:tc>
                <a:tc>
                  <a:txBody>
                    <a:bodyPr/>
                    <a:lstStyle/>
                    <a:p>
                      <a:pPr algn="r" fontAlgn="b"/>
                      <a:r>
                        <a:rPr lang="en-US" sz="1200" b="0" i="0" u="none" strike="noStrike" dirty="0">
                          <a:solidFill>
                            <a:srgbClr val="000000"/>
                          </a:solidFill>
                          <a:effectLst/>
                          <a:latin typeface="Calibri"/>
                        </a:rPr>
                        <a:t>12,353</a:t>
                      </a:r>
                    </a:p>
                  </a:txBody>
                  <a:tcPr marL="9525" marR="9525" marT="9525" marB="0" anchor="b">
                    <a:noFill/>
                  </a:tcPr>
                </a:tc>
                <a:tc>
                  <a:txBody>
                    <a:bodyPr/>
                    <a:lstStyle/>
                    <a:p>
                      <a:pPr algn="r" fontAlgn="b"/>
                      <a:r>
                        <a:rPr lang="en-US" sz="1200" b="0" i="0" u="none" strike="noStrike" dirty="0">
                          <a:solidFill>
                            <a:srgbClr val="000000"/>
                          </a:solidFill>
                          <a:effectLst/>
                          <a:latin typeface="Calibri"/>
                        </a:rPr>
                        <a:t>51,370</a:t>
                      </a:r>
                    </a:p>
                  </a:txBody>
                  <a:tcPr marL="9525" marR="9525" marT="9525" marB="0" anchor="b">
                    <a:noFill/>
                  </a:tcPr>
                </a:tc>
                <a:tc>
                  <a:txBody>
                    <a:bodyPr/>
                    <a:lstStyle/>
                    <a:p>
                      <a:pPr algn="ctr" fontAlgn="b"/>
                      <a:r>
                        <a:rPr lang="en-US" sz="1200" b="0" i="0" u="none" strike="noStrike" dirty="0">
                          <a:solidFill>
                            <a:srgbClr val="000000"/>
                          </a:solidFill>
                          <a:effectLst/>
                          <a:latin typeface="Calibri"/>
                        </a:rPr>
                        <a:t>-76%</a:t>
                      </a:r>
                    </a:p>
                  </a:txBody>
                  <a:tcPr marL="9525" marR="9525" marT="9525" marB="0" anchor="b">
                    <a:noFill/>
                  </a:tcPr>
                </a:tc>
                <a:extLst>
                  <a:ext uri="{0D108BD9-81ED-4DB2-BD59-A6C34878D82A}">
                    <a16:rowId xmlns:a16="http://schemas.microsoft.com/office/drawing/2014/main" val="10008"/>
                  </a:ext>
                </a:extLst>
              </a:tr>
              <a:tr h="206908">
                <a:tc>
                  <a:txBody>
                    <a:bodyPr/>
                    <a:lstStyle/>
                    <a:p>
                      <a:pPr algn="l" fontAlgn="b"/>
                      <a:r>
                        <a:rPr lang="en-US" sz="1200" b="1" u="none" strike="noStrike" dirty="0">
                          <a:effectLst/>
                        </a:rPr>
                        <a:t>TOTAL</a:t>
                      </a:r>
                      <a:endParaRPr lang="en-US" sz="1200" b="1" i="0" u="none" strike="noStrike" dirty="0">
                        <a:solidFill>
                          <a:srgbClr val="000000"/>
                        </a:solidFill>
                        <a:effectLst/>
                        <a:latin typeface="Calibri"/>
                      </a:endParaRPr>
                    </a:p>
                  </a:txBody>
                  <a:tcPr marL="9525" marR="9525" marT="9525" marB="0" anchor="b">
                    <a:solidFill>
                      <a:schemeClr val="bg1">
                        <a:lumMod val="85000"/>
                      </a:schemeClr>
                    </a:solidFill>
                  </a:tcPr>
                </a:tc>
                <a:tc>
                  <a:txBody>
                    <a:bodyPr/>
                    <a:lstStyle/>
                    <a:p>
                      <a:pPr algn="r" fontAlgn="b"/>
                      <a:r>
                        <a:rPr lang="en-US" sz="1200" b="1" i="0" u="none" strike="noStrike" dirty="0">
                          <a:solidFill>
                            <a:srgbClr val="000000"/>
                          </a:solidFill>
                          <a:effectLst/>
                          <a:latin typeface="Calibri"/>
                        </a:rPr>
                        <a:t>1,882,057</a:t>
                      </a:r>
                    </a:p>
                  </a:txBody>
                  <a:tcPr marL="9525" marR="9525" marT="9525" marB="0" anchor="b">
                    <a:solidFill>
                      <a:schemeClr val="bg1">
                        <a:lumMod val="85000"/>
                      </a:schemeClr>
                    </a:solidFill>
                  </a:tcPr>
                </a:tc>
                <a:tc>
                  <a:txBody>
                    <a:bodyPr/>
                    <a:lstStyle/>
                    <a:p>
                      <a:pPr algn="r" fontAlgn="b"/>
                      <a:r>
                        <a:rPr lang="en-US" sz="1200" b="1" i="0" u="none" strike="noStrike" dirty="0">
                          <a:solidFill>
                            <a:srgbClr val="000000"/>
                          </a:solidFill>
                          <a:effectLst/>
                          <a:latin typeface="Calibri"/>
                        </a:rPr>
                        <a:t>1,911,771</a:t>
                      </a:r>
                    </a:p>
                  </a:txBody>
                  <a:tcPr marL="9525" marR="9525" marT="9525" marB="0" anchor="b">
                    <a:solidFill>
                      <a:schemeClr val="bg1">
                        <a:lumMod val="85000"/>
                      </a:schemeClr>
                    </a:solidFill>
                  </a:tcPr>
                </a:tc>
                <a:tc>
                  <a:txBody>
                    <a:bodyPr/>
                    <a:lstStyle/>
                    <a:p>
                      <a:pPr algn="ctr" fontAlgn="b"/>
                      <a:r>
                        <a:rPr lang="en-US" sz="1200" b="1" i="0" u="none" strike="noStrike" dirty="0">
                          <a:solidFill>
                            <a:srgbClr val="000000"/>
                          </a:solidFill>
                          <a:effectLst/>
                          <a:latin typeface="Calibri"/>
                        </a:rPr>
                        <a:t>-2%</a:t>
                      </a:r>
                    </a:p>
                  </a:txBody>
                  <a:tcPr marL="9525" marR="9525" marT="9525" marB="0" anchor="b">
                    <a:solidFill>
                      <a:schemeClr val="bg1">
                        <a:lumMod val="8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661219C1-ABA3-4CEC-8AA1-4E7BF2F3AE02}"/>
              </a:ext>
            </a:extLst>
          </p:cNvPr>
          <p:cNvGraphicFramePr>
            <a:graphicFrameLocks noGrp="1"/>
          </p:cNvGraphicFramePr>
          <p:nvPr>
            <p:extLst>
              <p:ext uri="{D42A27DB-BD31-4B8C-83A1-F6EECF244321}">
                <p14:modId xmlns:p14="http://schemas.microsoft.com/office/powerpoint/2010/main" val="927084008"/>
              </p:ext>
            </p:extLst>
          </p:nvPr>
        </p:nvGraphicFramePr>
        <p:xfrm>
          <a:off x="4957769" y="757240"/>
          <a:ext cx="3657600" cy="2057400"/>
        </p:xfrm>
        <a:graphic>
          <a:graphicData uri="http://schemas.openxmlformats.org/drawingml/2006/table">
            <a:tbl>
              <a:tblPr>
                <a:tableStyleId>{5C22544A-7EE6-4342-B048-85BDC9FD1C3A}</a:tableStyleId>
              </a:tblPr>
              <a:tblGrid>
                <a:gridCol w="1089498">
                  <a:extLst>
                    <a:ext uri="{9D8B030D-6E8A-4147-A177-3AD203B41FA5}">
                      <a16:colId xmlns:a16="http://schemas.microsoft.com/office/drawing/2014/main" val="20000"/>
                    </a:ext>
                  </a:extLst>
                </a:gridCol>
                <a:gridCol w="924238">
                  <a:extLst>
                    <a:ext uri="{9D8B030D-6E8A-4147-A177-3AD203B41FA5}">
                      <a16:colId xmlns:a16="http://schemas.microsoft.com/office/drawing/2014/main" val="20001"/>
                    </a:ext>
                  </a:extLst>
                </a:gridCol>
                <a:gridCol w="986319">
                  <a:extLst>
                    <a:ext uri="{9D8B030D-6E8A-4147-A177-3AD203B41FA5}">
                      <a16:colId xmlns:a16="http://schemas.microsoft.com/office/drawing/2014/main" val="20002"/>
                    </a:ext>
                  </a:extLst>
                </a:gridCol>
                <a:gridCol w="657545">
                  <a:extLst>
                    <a:ext uri="{9D8B030D-6E8A-4147-A177-3AD203B41FA5}">
                      <a16:colId xmlns:a16="http://schemas.microsoft.com/office/drawing/2014/main" val="20003"/>
                    </a:ext>
                  </a:extLst>
                </a:gridCol>
              </a:tblGrid>
              <a:tr h="206908">
                <a:tc>
                  <a:txBody>
                    <a:bodyPr/>
                    <a:lstStyle/>
                    <a:p>
                      <a:pPr algn="ctr" fontAlgn="b"/>
                      <a:r>
                        <a:rPr lang="en-US" sz="1200" b="1" i="0" u="none" strike="noStrike" dirty="0">
                          <a:solidFill>
                            <a:srgbClr val="003F82"/>
                          </a:solidFill>
                          <a:effectLst/>
                          <a:latin typeface="+mn-lt"/>
                        </a:rPr>
                        <a:t>Pig</a:t>
                      </a:r>
                      <a:r>
                        <a:rPr lang="en-US" sz="1200" b="1" i="0" u="none" strike="noStrike" baseline="0" dirty="0">
                          <a:solidFill>
                            <a:srgbClr val="003F82"/>
                          </a:solidFill>
                          <a:effectLst/>
                          <a:latin typeface="+mn-lt"/>
                        </a:rPr>
                        <a:t> Iron</a:t>
                      </a:r>
                      <a:endParaRPr lang="en-US" sz="1200" b="1" i="0" u="none" strike="noStrike" dirty="0">
                        <a:solidFill>
                          <a:srgbClr val="003F82"/>
                        </a:solidFill>
                        <a:effectLst/>
                        <a:latin typeface="Calibri"/>
                      </a:endParaRPr>
                    </a:p>
                  </a:txBody>
                  <a:tcPr marL="9525" marR="9525" marT="9525" marB="0" anchor="ctr">
                    <a:solidFill>
                      <a:schemeClr val="bg1"/>
                    </a:solidFill>
                  </a:tcPr>
                </a:tc>
                <a:tc>
                  <a:txBody>
                    <a:bodyPr/>
                    <a:lstStyle/>
                    <a:p>
                      <a:pPr algn="ctr" fontAlgn="b"/>
                      <a:r>
                        <a:rPr lang="en-US" sz="1200" b="1" i="0" u="none" strike="noStrike" dirty="0">
                          <a:solidFill>
                            <a:schemeClr val="bg1"/>
                          </a:solidFill>
                          <a:effectLst/>
                          <a:latin typeface="Calibri"/>
                        </a:rPr>
                        <a:t>1H 2019</a:t>
                      </a:r>
                    </a:p>
                  </a:txBody>
                  <a:tcPr marL="9525" marR="9525" marT="9525" marB="0" anchor="b">
                    <a:solidFill>
                      <a:srgbClr val="005DAA"/>
                    </a:solidFill>
                  </a:tcPr>
                </a:tc>
                <a:tc>
                  <a:txBody>
                    <a:bodyPr/>
                    <a:lstStyle/>
                    <a:p>
                      <a:pPr algn="ctr" fontAlgn="b"/>
                      <a:r>
                        <a:rPr lang="en-US" sz="1200" b="1" i="0" u="none" strike="noStrike" dirty="0">
                          <a:solidFill>
                            <a:schemeClr val="bg1"/>
                          </a:solidFill>
                          <a:effectLst/>
                          <a:latin typeface="Calibri"/>
                        </a:rPr>
                        <a:t>1H 2018</a:t>
                      </a:r>
                    </a:p>
                  </a:txBody>
                  <a:tcPr marL="9525" marR="9525" marT="9525" marB="0" anchor="b">
                    <a:solidFill>
                      <a:srgbClr val="005DAA"/>
                    </a:solidFill>
                  </a:tcPr>
                </a:tc>
                <a:tc>
                  <a:txBody>
                    <a:bodyPr/>
                    <a:lstStyle/>
                    <a:p>
                      <a:pPr algn="ctr" fontAlgn="b"/>
                      <a:r>
                        <a:rPr lang="en-US" sz="1200" b="1" u="none" strike="noStrike" dirty="0">
                          <a:solidFill>
                            <a:schemeClr val="bg1"/>
                          </a:solidFill>
                          <a:effectLst/>
                        </a:rPr>
                        <a:t>% Change</a:t>
                      </a:r>
                      <a:endParaRPr lang="en-US" sz="1200" b="1" i="0" u="none" strike="noStrike" dirty="0">
                        <a:solidFill>
                          <a:schemeClr val="bg1"/>
                        </a:solidFill>
                        <a:effectLst/>
                        <a:latin typeface="Calibri"/>
                      </a:endParaRPr>
                    </a:p>
                  </a:txBody>
                  <a:tcPr marL="9525" marR="9525" marT="9525" marB="0" anchor="b">
                    <a:solidFill>
                      <a:srgbClr val="005DAA"/>
                    </a:solidFill>
                  </a:tcPr>
                </a:tc>
                <a:extLst>
                  <a:ext uri="{0D108BD9-81ED-4DB2-BD59-A6C34878D82A}">
                    <a16:rowId xmlns:a16="http://schemas.microsoft.com/office/drawing/2014/main" val="10000"/>
                  </a:ext>
                </a:extLst>
              </a:tr>
              <a:tr h="195228">
                <a:tc>
                  <a:txBody>
                    <a:bodyPr/>
                    <a:lstStyle/>
                    <a:p>
                      <a:pPr algn="l" fontAlgn="b"/>
                      <a:r>
                        <a:rPr lang="en-US" sz="1200" b="0" i="0" u="none" strike="noStrike" dirty="0">
                          <a:solidFill>
                            <a:srgbClr val="000000"/>
                          </a:solidFill>
                          <a:effectLst/>
                          <a:latin typeface="Calibri"/>
                        </a:rPr>
                        <a:t>Russia</a:t>
                      </a:r>
                    </a:p>
                  </a:txBody>
                  <a:tcPr marL="9525" marR="9525" marT="9525" marB="0" anchor="b">
                    <a:noFill/>
                  </a:tcPr>
                </a:tc>
                <a:tc>
                  <a:txBody>
                    <a:bodyPr/>
                    <a:lstStyle/>
                    <a:p>
                      <a:pPr algn="r" fontAlgn="b"/>
                      <a:r>
                        <a:rPr lang="en-US" sz="1200" b="0" i="0" u="none" strike="noStrike" dirty="0">
                          <a:solidFill>
                            <a:srgbClr val="000000"/>
                          </a:solidFill>
                          <a:effectLst/>
                          <a:latin typeface="Calibri"/>
                        </a:rPr>
                        <a:t>1,439,675</a:t>
                      </a:r>
                    </a:p>
                  </a:txBody>
                  <a:tcPr marL="9525" marR="9525" marT="9525" marB="0" anchor="b">
                    <a:noFill/>
                  </a:tcPr>
                </a:tc>
                <a:tc>
                  <a:txBody>
                    <a:bodyPr/>
                    <a:lstStyle/>
                    <a:p>
                      <a:pPr algn="r" fontAlgn="b"/>
                      <a:r>
                        <a:rPr lang="en-US" sz="1200" b="0" i="0" u="none" strike="noStrike" dirty="0">
                          <a:solidFill>
                            <a:srgbClr val="000000"/>
                          </a:solidFill>
                          <a:effectLst/>
                          <a:latin typeface="Calibri"/>
                        </a:rPr>
                        <a:t>1,555,199</a:t>
                      </a:r>
                    </a:p>
                  </a:txBody>
                  <a:tcPr marL="9525" marR="9525" marT="9525" marB="0" anchor="b">
                    <a:noFill/>
                  </a:tcPr>
                </a:tc>
                <a:tc>
                  <a:txBody>
                    <a:bodyPr/>
                    <a:lstStyle/>
                    <a:p>
                      <a:pPr algn="ctr" fontAlgn="b"/>
                      <a:r>
                        <a:rPr lang="en-US" sz="1200" b="0" i="0" u="none" strike="noStrike" dirty="0">
                          <a:solidFill>
                            <a:srgbClr val="000000"/>
                          </a:solidFill>
                          <a:effectLst/>
                          <a:latin typeface="Calibri"/>
                        </a:rPr>
                        <a:t>-7%</a:t>
                      </a:r>
                    </a:p>
                  </a:txBody>
                  <a:tcPr marL="9525" marR="9525" marT="9525" marB="0" anchor="b">
                    <a:noFill/>
                  </a:tcPr>
                </a:tc>
                <a:extLst>
                  <a:ext uri="{0D108BD9-81ED-4DB2-BD59-A6C34878D82A}">
                    <a16:rowId xmlns:a16="http://schemas.microsoft.com/office/drawing/2014/main" val="10001"/>
                  </a:ext>
                </a:extLst>
              </a:tr>
              <a:tr h="206908">
                <a:tc>
                  <a:txBody>
                    <a:bodyPr/>
                    <a:lstStyle/>
                    <a:p>
                      <a:pPr algn="l" fontAlgn="b"/>
                      <a:r>
                        <a:rPr lang="en-US" sz="1200" b="0" i="0" u="none" strike="noStrike" dirty="0">
                          <a:solidFill>
                            <a:srgbClr val="000000"/>
                          </a:solidFill>
                          <a:effectLst/>
                          <a:latin typeface="Calibri"/>
                        </a:rPr>
                        <a:t>Ukraine</a:t>
                      </a:r>
                    </a:p>
                  </a:txBody>
                  <a:tcPr marL="9525" marR="9525" marT="9525" marB="0" anchor="b">
                    <a:noFill/>
                  </a:tcPr>
                </a:tc>
                <a:tc>
                  <a:txBody>
                    <a:bodyPr/>
                    <a:lstStyle/>
                    <a:p>
                      <a:pPr algn="r" fontAlgn="b"/>
                      <a:r>
                        <a:rPr lang="en-US" sz="1200" b="0" i="0" u="none" strike="noStrike" dirty="0">
                          <a:solidFill>
                            <a:srgbClr val="000000"/>
                          </a:solidFill>
                          <a:effectLst/>
                          <a:latin typeface="Calibri"/>
                        </a:rPr>
                        <a:t>698,216</a:t>
                      </a:r>
                    </a:p>
                  </a:txBody>
                  <a:tcPr marL="9525" marR="9525" marT="9525" marB="0" anchor="b">
                    <a:noFill/>
                  </a:tcPr>
                </a:tc>
                <a:tc>
                  <a:txBody>
                    <a:bodyPr/>
                    <a:lstStyle/>
                    <a:p>
                      <a:pPr algn="r" fontAlgn="b"/>
                      <a:r>
                        <a:rPr lang="en-US" sz="1200" b="0" i="0" u="none" strike="noStrike" dirty="0">
                          <a:solidFill>
                            <a:srgbClr val="000000"/>
                          </a:solidFill>
                          <a:effectLst/>
                          <a:latin typeface="Calibri"/>
                        </a:rPr>
                        <a:t>909,744</a:t>
                      </a:r>
                    </a:p>
                  </a:txBody>
                  <a:tcPr marL="9525" marR="9525" marT="9525" marB="0" anchor="b">
                    <a:noFill/>
                  </a:tcPr>
                </a:tc>
                <a:tc>
                  <a:txBody>
                    <a:bodyPr/>
                    <a:lstStyle/>
                    <a:p>
                      <a:pPr algn="ctr" fontAlgn="b"/>
                      <a:r>
                        <a:rPr lang="en-US" sz="1200" b="0" i="0" u="none" strike="noStrike" dirty="0">
                          <a:solidFill>
                            <a:srgbClr val="000000"/>
                          </a:solidFill>
                          <a:effectLst/>
                          <a:latin typeface="Calibri"/>
                        </a:rPr>
                        <a:t>-23%</a:t>
                      </a:r>
                    </a:p>
                  </a:txBody>
                  <a:tcPr marL="9525" marR="9525" marT="9525" marB="0" anchor="b">
                    <a:noFill/>
                  </a:tcPr>
                </a:tc>
                <a:extLst>
                  <a:ext uri="{0D108BD9-81ED-4DB2-BD59-A6C34878D82A}">
                    <a16:rowId xmlns:a16="http://schemas.microsoft.com/office/drawing/2014/main" val="10002"/>
                  </a:ext>
                </a:extLst>
              </a:tr>
              <a:tr h="206908">
                <a:tc>
                  <a:txBody>
                    <a:bodyPr/>
                    <a:lstStyle/>
                    <a:p>
                      <a:pPr algn="l" fontAlgn="b"/>
                      <a:r>
                        <a:rPr lang="en-US" sz="1200" b="0" i="0" u="none" strike="noStrike" dirty="0">
                          <a:solidFill>
                            <a:srgbClr val="000000"/>
                          </a:solidFill>
                          <a:effectLst/>
                          <a:latin typeface="Calibri"/>
                        </a:rPr>
                        <a:t>Brazil</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640,668</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336,902</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90%</a:t>
                      </a:r>
                    </a:p>
                  </a:txBody>
                  <a:tcPr marL="9525" marR="9525" marT="9525" marB="0" anchor="b">
                    <a:solidFill>
                      <a:schemeClr val="bg1"/>
                    </a:solidFill>
                  </a:tcPr>
                </a:tc>
                <a:extLst>
                  <a:ext uri="{0D108BD9-81ED-4DB2-BD59-A6C34878D82A}">
                    <a16:rowId xmlns:a16="http://schemas.microsoft.com/office/drawing/2014/main" val="10003"/>
                  </a:ext>
                </a:extLst>
              </a:tr>
              <a:tr h="206908">
                <a:tc>
                  <a:txBody>
                    <a:bodyPr/>
                    <a:lstStyle/>
                    <a:p>
                      <a:pPr algn="l" fontAlgn="b"/>
                      <a:r>
                        <a:rPr lang="en-US" sz="1200" b="0" i="0" u="none" strike="noStrike" dirty="0">
                          <a:solidFill>
                            <a:srgbClr val="000000"/>
                          </a:solidFill>
                          <a:effectLst/>
                          <a:latin typeface="Calibri"/>
                        </a:rPr>
                        <a:t>South Africa</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64,019</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96,542</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-34%</a:t>
                      </a:r>
                    </a:p>
                  </a:txBody>
                  <a:tcPr marL="9525" marR="9525" marT="9525" marB="0" anchor="b">
                    <a:solidFill>
                      <a:schemeClr val="bg1"/>
                    </a:solidFill>
                  </a:tcPr>
                </a:tc>
                <a:extLst>
                  <a:ext uri="{0D108BD9-81ED-4DB2-BD59-A6C34878D82A}">
                    <a16:rowId xmlns:a16="http://schemas.microsoft.com/office/drawing/2014/main" val="10004"/>
                  </a:ext>
                </a:extLst>
              </a:tr>
              <a:tr h="206908">
                <a:tc>
                  <a:txBody>
                    <a:bodyPr/>
                    <a:lstStyle/>
                    <a:p>
                      <a:pPr algn="l" fontAlgn="b"/>
                      <a:r>
                        <a:rPr lang="en-US" sz="1200" b="0" i="0" u="none" strike="noStrike" dirty="0">
                          <a:solidFill>
                            <a:srgbClr val="000000"/>
                          </a:solidFill>
                          <a:effectLst/>
                          <a:latin typeface="Calibri"/>
                        </a:rPr>
                        <a:t>Italy</a:t>
                      </a:r>
                    </a:p>
                  </a:txBody>
                  <a:tcPr marL="9525" marR="9525" marT="9525" marB="0" anchor="b">
                    <a:noFill/>
                  </a:tcPr>
                </a:tc>
                <a:tc>
                  <a:txBody>
                    <a:bodyPr/>
                    <a:lstStyle/>
                    <a:p>
                      <a:pPr algn="r" fontAlgn="b"/>
                      <a:r>
                        <a:rPr lang="en-US" sz="1200" b="0" i="0" u="none" strike="noStrike" dirty="0">
                          <a:solidFill>
                            <a:srgbClr val="000000"/>
                          </a:solidFill>
                          <a:effectLst/>
                          <a:latin typeface="Calibri"/>
                        </a:rPr>
                        <a:t>50,520</a:t>
                      </a:r>
                    </a:p>
                  </a:txBody>
                  <a:tcPr marL="9525" marR="9525" marT="9525" marB="0" anchor="b">
                    <a:noFill/>
                  </a:tcPr>
                </a:tc>
                <a:tc>
                  <a:txBody>
                    <a:bodyPr/>
                    <a:lstStyle/>
                    <a:p>
                      <a:pPr algn="r" fontAlgn="b"/>
                      <a:r>
                        <a:rPr lang="en-US" sz="1200" b="0" i="0" u="none" strike="noStrike" dirty="0">
                          <a:solidFill>
                            <a:srgbClr val="000000"/>
                          </a:solidFill>
                          <a:effectLst/>
                          <a:latin typeface="Calibri"/>
                        </a:rPr>
                        <a:t>--</a:t>
                      </a:r>
                    </a:p>
                  </a:txBody>
                  <a:tcPr marL="9525" marR="9525" marT="9525" marB="0" anchor="b">
                    <a:noFill/>
                  </a:tcPr>
                </a:tc>
                <a:tc>
                  <a:txBody>
                    <a:bodyPr/>
                    <a:lstStyle/>
                    <a:p>
                      <a:pPr algn="ctr" fontAlgn="b"/>
                      <a:r>
                        <a:rPr lang="en-US" sz="1200" b="0" i="0" u="none" strike="noStrike" dirty="0">
                          <a:solidFill>
                            <a:srgbClr val="000000"/>
                          </a:solidFill>
                          <a:effectLst/>
                          <a:latin typeface="Calibri"/>
                        </a:rPr>
                        <a:t>--</a:t>
                      </a:r>
                    </a:p>
                  </a:txBody>
                  <a:tcPr marL="9525" marR="9525" marT="9525" marB="0" anchor="b">
                    <a:noFill/>
                  </a:tcPr>
                </a:tc>
                <a:extLst>
                  <a:ext uri="{0D108BD9-81ED-4DB2-BD59-A6C34878D82A}">
                    <a16:rowId xmlns:a16="http://schemas.microsoft.com/office/drawing/2014/main" val="10005"/>
                  </a:ext>
                </a:extLst>
              </a:tr>
              <a:tr h="206908">
                <a:tc>
                  <a:txBody>
                    <a:bodyPr/>
                    <a:lstStyle/>
                    <a:p>
                      <a:pPr algn="l" fontAlgn="b"/>
                      <a:r>
                        <a:rPr lang="en-US" sz="1200" b="0" i="0" u="none" strike="noStrike" dirty="0">
                          <a:solidFill>
                            <a:srgbClr val="000000"/>
                          </a:solidFill>
                          <a:effectLst/>
                          <a:latin typeface="Calibri"/>
                        </a:rPr>
                        <a:t>Canada</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12,176</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10,305</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18%</a:t>
                      </a:r>
                    </a:p>
                  </a:txBody>
                  <a:tcPr marL="9525" marR="9525" marT="9525" marB="0" anchor="b">
                    <a:solidFill>
                      <a:schemeClr val="bg1"/>
                    </a:solidFill>
                  </a:tcPr>
                </a:tc>
                <a:extLst>
                  <a:ext uri="{0D108BD9-81ED-4DB2-BD59-A6C34878D82A}">
                    <a16:rowId xmlns:a16="http://schemas.microsoft.com/office/drawing/2014/main" val="10006"/>
                  </a:ext>
                </a:extLst>
              </a:tr>
              <a:tr h="206908">
                <a:tc>
                  <a:txBody>
                    <a:bodyPr/>
                    <a:lstStyle/>
                    <a:p>
                      <a:pPr algn="l" fontAlgn="b"/>
                      <a:r>
                        <a:rPr lang="en-US" sz="1200" b="0" i="0" u="none" strike="noStrike" dirty="0">
                          <a:solidFill>
                            <a:srgbClr val="000000"/>
                          </a:solidFill>
                          <a:effectLst/>
                          <a:latin typeface="Calibri"/>
                        </a:rPr>
                        <a:t>Germany</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3,303</a:t>
                      </a:r>
                    </a:p>
                  </a:txBody>
                  <a:tcPr marL="9525" marR="9525" marT="9525" marB="0" anchor="b">
                    <a:solidFill>
                      <a:schemeClr val="bg1"/>
                    </a:solidFill>
                  </a:tcPr>
                </a:tc>
                <a:tc>
                  <a:txBody>
                    <a:bodyPr/>
                    <a:lstStyle/>
                    <a:p>
                      <a:pPr algn="r" fontAlgn="b"/>
                      <a:r>
                        <a:rPr lang="en-US" sz="1200" b="0" i="0" u="none" strike="noStrike" dirty="0">
                          <a:solidFill>
                            <a:srgbClr val="000000"/>
                          </a:solidFill>
                          <a:effectLst/>
                          <a:latin typeface="Calibri"/>
                        </a:rPr>
                        <a:t>2,075</a:t>
                      </a:r>
                    </a:p>
                  </a:txBody>
                  <a:tcPr marL="9525" marR="9525" marT="9525" marB="0" anchor="b">
                    <a:solidFill>
                      <a:schemeClr val="bg1"/>
                    </a:solidFill>
                  </a:tcPr>
                </a:tc>
                <a:tc>
                  <a:txBody>
                    <a:bodyPr/>
                    <a:lstStyle/>
                    <a:p>
                      <a:pPr algn="ctr" fontAlgn="b"/>
                      <a:r>
                        <a:rPr lang="en-US" sz="1200" b="0" i="0" u="none" strike="noStrike" dirty="0">
                          <a:solidFill>
                            <a:srgbClr val="000000"/>
                          </a:solidFill>
                          <a:effectLst/>
                          <a:latin typeface="Calibri"/>
                        </a:rPr>
                        <a:t>59%</a:t>
                      </a:r>
                    </a:p>
                  </a:txBody>
                  <a:tcPr marL="9525" marR="9525" marT="9525" marB="0" anchor="b">
                    <a:solidFill>
                      <a:schemeClr val="bg1"/>
                    </a:solidFill>
                  </a:tcPr>
                </a:tc>
                <a:extLst>
                  <a:ext uri="{0D108BD9-81ED-4DB2-BD59-A6C34878D82A}">
                    <a16:rowId xmlns:a16="http://schemas.microsoft.com/office/drawing/2014/main" val="10007"/>
                  </a:ext>
                </a:extLst>
              </a:tr>
              <a:tr h="206908">
                <a:tc>
                  <a:txBody>
                    <a:bodyPr/>
                    <a:lstStyle/>
                    <a:p>
                      <a:pPr algn="l" fontAlgn="b"/>
                      <a:r>
                        <a:rPr lang="en-US" sz="1200" b="0" i="0" u="none" strike="noStrike" dirty="0">
                          <a:solidFill>
                            <a:srgbClr val="000000"/>
                          </a:solidFill>
                          <a:effectLst/>
                          <a:latin typeface="Calibri"/>
                        </a:rPr>
                        <a:t>All Others</a:t>
                      </a:r>
                    </a:p>
                  </a:txBody>
                  <a:tcPr marL="9525" marR="9525" marT="9525" marB="0" anchor="b">
                    <a:noFill/>
                  </a:tcPr>
                </a:tc>
                <a:tc>
                  <a:txBody>
                    <a:bodyPr/>
                    <a:lstStyle/>
                    <a:p>
                      <a:pPr algn="r" fontAlgn="b"/>
                      <a:r>
                        <a:rPr lang="en-US" sz="1200" b="0" i="0" u="none" strike="noStrike" dirty="0">
                          <a:solidFill>
                            <a:srgbClr val="000000"/>
                          </a:solidFill>
                          <a:effectLst/>
                          <a:latin typeface="Calibri"/>
                        </a:rPr>
                        <a:t>172</a:t>
                      </a:r>
                    </a:p>
                  </a:txBody>
                  <a:tcPr marL="9525" marR="9525" marT="9525" marB="0" anchor="b">
                    <a:noFill/>
                  </a:tcPr>
                </a:tc>
                <a:tc>
                  <a:txBody>
                    <a:bodyPr/>
                    <a:lstStyle/>
                    <a:p>
                      <a:pPr algn="r" fontAlgn="b"/>
                      <a:r>
                        <a:rPr lang="en-US" sz="1200" b="0" i="0" u="none" strike="noStrike" dirty="0">
                          <a:solidFill>
                            <a:srgbClr val="000000"/>
                          </a:solidFill>
                          <a:effectLst/>
                          <a:latin typeface="Calibri"/>
                        </a:rPr>
                        <a:t>40,563</a:t>
                      </a:r>
                    </a:p>
                  </a:txBody>
                  <a:tcPr marL="9525" marR="9525" marT="9525" marB="0" anchor="b">
                    <a:noFill/>
                  </a:tcPr>
                </a:tc>
                <a:tc>
                  <a:txBody>
                    <a:bodyPr/>
                    <a:lstStyle/>
                    <a:p>
                      <a:pPr algn="ctr" fontAlgn="b"/>
                      <a:r>
                        <a:rPr lang="en-US" sz="1200" b="0" i="0" u="none" strike="noStrike" dirty="0">
                          <a:solidFill>
                            <a:srgbClr val="000000"/>
                          </a:solidFill>
                          <a:effectLst/>
                          <a:latin typeface="Calibri"/>
                        </a:rPr>
                        <a:t>-99%</a:t>
                      </a:r>
                    </a:p>
                  </a:txBody>
                  <a:tcPr marL="9525" marR="9525" marT="9525" marB="0" anchor="b">
                    <a:noFill/>
                  </a:tcPr>
                </a:tc>
                <a:extLst>
                  <a:ext uri="{0D108BD9-81ED-4DB2-BD59-A6C34878D82A}">
                    <a16:rowId xmlns:a16="http://schemas.microsoft.com/office/drawing/2014/main" val="10008"/>
                  </a:ext>
                </a:extLst>
              </a:tr>
              <a:tr h="206908">
                <a:tc>
                  <a:txBody>
                    <a:bodyPr/>
                    <a:lstStyle/>
                    <a:p>
                      <a:pPr algn="l" fontAlgn="b"/>
                      <a:r>
                        <a:rPr lang="en-US" sz="1200" b="1" u="none" strike="noStrike" dirty="0">
                          <a:effectLst/>
                        </a:rPr>
                        <a:t>TOTAL</a:t>
                      </a:r>
                      <a:endParaRPr lang="en-US" sz="1200" b="1" i="0" u="none" strike="noStrike" dirty="0">
                        <a:solidFill>
                          <a:srgbClr val="000000"/>
                        </a:solidFill>
                        <a:effectLst/>
                        <a:latin typeface="Calibri"/>
                      </a:endParaRPr>
                    </a:p>
                  </a:txBody>
                  <a:tcPr marL="9525" marR="9525" marT="9525" marB="0" anchor="b">
                    <a:solidFill>
                      <a:schemeClr val="bg1">
                        <a:lumMod val="85000"/>
                      </a:schemeClr>
                    </a:solidFill>
                  </a:tcPr>
                </a:tc>
                <a:tc>
                  <a:txBody>
                    <a:bodyPr/>
                    <a:lstStyle/>
                    <a:p>
                      <a:pPr algn="r" fontAlgn="b"/>
                      <a:r>
                        <a:rPr lang="en-US" sz="1200" b="1" i="0" u="none" strike="noStrike" dirty="0">
                          <a:solidFill>
                            <a:srgbClr val="000000"/>
                          </a:solidFill>
                          <a:effectLst/>
                          <a:latin typeface="Calibri"/>
                        </a:rPr>
                        <a:t>2,908,749</a:t>
                      </a:r>
                    </a:p>
                  </a:txBody>
                  <a:tcPr marL="9525" marR="9525" marT="9525" marB="0" anchor="b">
                    <a:solidFill>
                      <a:schemeClr val="bg1">
                        <a:lumMod val="85000"/>
                      </a:schemeClr>
                    </a:solidFill>
                  </a:tcPr>
                </a:tc>
                <a:tc>
                  <a:txBody>
                    <a:bodyPr/>
                    <a:lstStyle/>
                    <a:p>
                      <a:pPr algn="r" fontAlgn="b"/>
                      <a:r>
                        <a:rPr lang="en-US" sz="1200" b="1" i="0" u="none" strike="noStrike" dirty="0">
                          <a:solidFill>
                            <a:srgbClr val="000000"/>
                          </a:solidFill>
                          <a:effectLst/>
                          <a:latin typeface="Calibri"/>
                        </a:rPr>
                        <a:t>2,951,330</a:t>
                      </a:r>
                    </a:p>
                  </a:txBody>
                  <a:tcPr marL="9525" marR="9525" marT="9525" marB="0" anchor="b">
                    <a:solidFill>
                      <a:schemeClr val="bg1">
                        <a:lumMod val="85000"/>
                      </a:schemeClr>
                    </a:solidFill>
                  </a:tcPr>
                </a:tc>
                <a:tc>
                  <a:txBody>
                    <a:bodyPr/>
                    <a:lstStyle/>
                    <a:p>
                      <a:pPr algn="ctr" fontAlgn="b"/>
                      <a:r>
                        <a:rPr lang="en-US" sz="1200" b="1" i="0" u="none" strike="noStrike" dirty="0">
                          <a:solidFill>
                            <a:srgbClr val="000000"/>
                          </a:solidFill>
                          <a:effectLst/>
                          <a:latin typeface="Calibri"/>
                        </a:rPr>
                        <a:t>-1%</a:t>
                      </a:r>
                    </a:p>
                  </a:txBody>
                  <a:tcPr marL="9525" marR="9525" marT="9525" marB="0" anchor="b">
                    <a:solidFill>
                      <a:schemeClr val="bg1">
                        <a:lumMod val="85000"/>
                      </a:schemeClr>
                    </a:solidFill>
                  </a:tcPr>
                </a:tc>
                <a:extLst>
                  <a:ext uri="{0D108BD9-81ED-4DB2-BD59-A6C34878D82A}">
                    <a16:rowId xmlns:a16="http://schemas.microsoft.com/office/drawing/2014/main" val="10009"/>
                  </a:ext>
                </a:extLst>
              </a:tr>
            </a:tbl>
          </a:graphicData>
        </a:graphic>
      </p:graphicFrame>
      <p:cxnSp>
        <p:nvCxnSpPr>
          <p:cNvPr id="7" name="Straight Connector 6">
            <a:extLst>
              <a:ext uri="{FF2B5EF4-FFF2-40B4-BE49-F238E27FC236}">
                <a16:creationId xmlns:a16="http://schemas.microsoft.com/office/drawing/2014/main" id="{347B9A7B-0531-4688-8532-CA553CD402EE}"/>
              </a:ext>
            </a:extLst>
          </p:cNvPr>
          <p:cNvCxnSpPr>
            <a:cxnSpLocks/>
          </p:cNvCxnSpPr>
          <p:nvPr/>
        </p:nvCxnSpPr>
        <p:spPr>
          <a:xfrm>
            <a:off x="4614869" y="757240"/>
            <a:ext cx="23923" cy="2114107"/>
          </a:xfrm>
          <a:prstGeom prst="line">
            <a:avLst/>
          </a:prstGeom>
          <a:ln w="25400">
            <a:solidFill>
              <a:srgbClr val="50515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CBD35D19-4C5C-4B9B-9D5F-7EBE7AEA356F}"/>
              </a:ext>
            </a:extLst>
          </p:cNvPr>
          <p:cNvGraphicFramePr>
            <a:graphicFrameLocks noGrp="1"/>
          </p:cNvGraphicFramePr>
          <p:nvPr>
            <p:extLst>
              <p:ext uri="{D42A27DB-BD31-4B8C-83A1-F6EECF244321}">
                <p14:modId xmlns:p14="http://schemas.microsoft.com/office/powerpoint/2010/main" val="3679908769"/>
              </p:ext>
            </p:extLst>
          </p:nvPr>
        </p:nvGraphicFramePr>
        <p:xfrm>
          <a:off x="2809992" y="2929168"/>
          <a:ext cx="3657600" cy="1539216"/>
        </p:xfrm>
        <a:graphic>
          <a:graphicData uri="http://schemas.openxmlformats.org/drawingml/2006/table">
            <a:tbl>
              <a:tblPr>
                <a:tableStyleId>{5C22544A-7EE6-4342-B048-85BDC9FD1C3A}</a:tableStyleId>
              </a:tblPr>
              <a:tblGrid>
                <a:gridCol w="1089498">
                  <a:extLst>
                    <a:ext uri="{9D8B030D-6E8A-4147-A177-3AD203B41FA5}">
                      <a16:colId xmlns:a16="http://schemas.microsoft.com/office/drawing/2014/main" val="20000"/>
                    </a:ext>
                  </a:extLst>
                </a:gridCol>
                <a:gridCol w="924238">
                  <a:extLst>
                    <a:ext uri="{9D8B030D-6E8A-4147-A177-3AD203B41FA5}">
                      <a16:colId xmlns:a16="http://schemas.microsoft.com/office/drawing/2014/main" val="20001"/>
                    </a:ext>
                  </a:extLst>
                </a:gridCol>
                <a:gridCol w="986319">
                  <a:extLst>
                    <a:ext uri="{9D8B030D-6E8A-4147-A177-3AD203B41FA5}">
                      <a16:colId xmlns:a16="http://schemas.microsoft.com/office/drawing/2014/main" val="20002"/>
                    </a:ext>
                  </a:extLst>
                </a:gridCol>
                <a:gridCol w="657545">
                  <a:extLst>
                    <a:ext uri="{9D8B030D-6E8A-4147-A177-3AD203B41FA5}">
                      <a16:colId xmlns:a16="http://schemas.microsoft.com/office/drawing/2014/main" val="20003"/>
                    </a:ext>
                  </a:extLst>
                </a:gridCol>
              </a:tblGrid>
              <a:tr h="141684">
                <a:tc>
                  <a:txBody>
                    <a:bodyPr/>
                    <a:lstStyle/>
                    <a:p>
                      <a:pPr algn="ctr" fontAlgn="b"/>
                      <a:r>
                        <a:rPr lang="en-US" sz="1200" b="1" i="0" u="none" strike="noStrike" dirty="0">
                          <a:solidFill>
                            <a:srgbClr val="003F82"/>
                          </a:solidFill>
                          <a:effectLst/>
                          <a:latin typeface="+mn-lt"/>
                        </a:rPr>
                        <a:t>DRI/HBI</a:t>
                      </a:r>
                      <a:endParaRPr lang="en-US" sz="1200" b="1" i="0" u="none" strike="noStrike" dirty="0">
                        <a:solidFill>
                          <a:srgbClr val="003F82"/>
                        </a:solidFill>
                        <a:effectLst/>
                        <a:latin typeface="Calibri"/>
                      </a:endParaRPr>
                    </a:p>
                  </a:txBody>
                  <a:tcPr marL="9525" marR="9525" marT="9522" marB="0" anchor="ctr">
                    <a:solidFill>
                      <a:schemeClr val="bg1"/>
                    </a:solidFill>
                  </a:tcPr>
                </a:tc>
                <a:tc>
                  <a:txBody>
                    <a:bodyPr/>
                    <a:lstStyle/>
                    <a:p>
                      <a:pPr algn="ctr" fontAlgn="b"/>
                      <a:r>
                        <a:rPr lang="en-US" sz="1200" b="1" i="0" u="none" strike="noStrike" dirty="0">
                          <a:solidFill>
                            <a:schemeClr val="bg1"/>
                          </a:solidFill>
                          <a:effectLst/>
                          <a:latin typeface="Calibri"/>
                        </a:rPr>
                        <a:t>1H 2019</a:t>
                      </a:r>
                    </a:p>
                  </a:txBody>
                  <a:tcPr marL="9525" marR="9525" marT="9522" marB="0" anchor="b">
                    <a:solidFill>
                      <a:srgbClr val="005DAA"/>
                    </a:solidFill>
                  </a:tcPr>
                </a:tc>
                <a:tc>
                  <a:txBody>
                    <a:bodyPr/>
                    <a:lstStyle/>
                    <a:p>
                      <a:pPr algn="ctr" fontAlgn="b"/>
                      <a:r>
                        <a:rPr lang="en-US" sz="1200" b="1" i="0" u="none" strike="noStrike" dirty="0">
                          <a:solidFill>
                            <a:schemeClr val="bg1"/>
                          </a:solidFill>
                          <a:effectLst/>
                          <a:latin typeface="Calibri"/>
                        </a:rPr>
                        <a:t>1H 2018</a:t>
                      </a:r>
                    </a:p>
                  </a:txBody>
                  <a:tcPr marL="9525" marR="9525" marT="9522" marB="0" anchor="b">
                    <a:solidFill>
                      <a:srgbClr val="005DAA"/>
                    </a:solidFill>
                  </a:tcPr>
                </a:tc>
                <a:tc>
                  <a:txBody>
                    <a:bodyPr/>
                    <a:lstStyle/>
                    <a:p>
                      <a:pPr algn="ctr" fontAlgn="b"/>
                      <a:r>
                        <a:rPr lang="en-US" sz="1200" b="1" u="none" strike="noStrike" dirty="0">
                          <a:solidFill>
                            <a:schemeClr val="bg1"/>
                          </a:solidFill>
                          <a:effectLst/>
                        </a:rPr>
                        <a:t>% Change</a:t>
                      </a:r>
                      <a:endParaRPr lang="en-US" sz="1200" b="1" i="0" u="none" strike="noStrike" dirty="0">
                        <a:solidFill>
                          <a:schemeClr val="bg1"/>
                        </a:solidFill>
                        <a:effectLst/>
                        <a:latin typeface="Calibri"/>
                      </a:endParaRPr>
                    </a:p>
                  </a:txBody>
                  <a:tcPr marL="9525" marR="9525" marT="9522" marB="0" anchor="b">
                    <a:solidFill>
                      <a:srgbClr val="005DAA"/>
                    </a:solidFill>
                  </a:tcPr>
                </a:tc>
                <a:extLst>
                  <a:ext uri="{0D108BD9-81ED-4DB2-BD59-A6C34878D82A}">
                    <a16:rowId xmlns:a16="http://schemas.microsoft.com/office/drawing/2014/main" val="10000"/>
                  </a:ext>
                </a:extLst>
              </a:tr>
              <a:tr h="141684">
                <a:tc>
                  <a:txBody>
                    <a:bodyPr/>
                    <a:lstStyle/>
                    <a:p>
                      <a:pPr algn="l" fontAlgn="b"/>
                      <a:r>
                        <a:rPr lang="en-US" sz="1200" b="0" i="0" u="none" strike="noStrike" dirty="0">
                          <a:solidFill>
                            <a:srgbClr val="000000"/>
                          </a:solidFill>
                          <a:effectLst/>
                          <a:latin typeface="Calibri"/>
                        </a:rPr>
                        <a:t>Trinidad</a:t>
                      </a:r>
                    </a:p>
                  </a:txBody>
                  <a:tcPr marL="9525" marR="9525" marT="9522" marB="0" anchor="b">
                    <a:noFill/>
                  </a:tcPr>
                </a:tc>
                <a:tc>
                  <a:txBody>
                    <a:bodyPr/>
                    <a:lstStyle/>
                    <a:p>
                      <a:pPr algn="r" fontAlgn="b"/>
                      <a:r>
                        <a:rPr lang="en-US" sz="1200" b="0" i="0" u="none" strike="noStrike" dirty="0">
                          <a:solidFill>
                            <a:srgbClr val="000000"/>
                          </a:solidFill>
                          <a:effectLst/>
                          <a:latin typeface="Calibri"/>
                        </a:rPr>
                        <a:t>877,848</a:t>
                      </a:r>
                    </a:p>
                  </a:txBody>
                  <a:tcPr marL="9525" marR="9525" marT="9522" marB="0" anchor="b">
                    <a:noFill/>
                  </a:tcPr>
                </a:tc>
                <a:tc>
                  <a:txBody>
                    <a:bodyPr/>
                    <a:lstStyle/>
                    <a:p>
                      <a:pPr algn="r" fontAlgn="b"/>
                      <a:r>
                        <a:rPr lang="en-US" sz="1200" b="0" i="0" u="none" strike="noStrike" dirty="0">
                          <a:solidFill>
                            <a:srgbClr val="000000"/>
                          </a:solidFill>
                          <a:effectLst/>
                          <a:latin typeface="Calibri"/>
                        </a:rPr>
                        <a:t>789,152</a:t>
                      </a:r>
                    </a:p>
                  </a:txBody>
                  <a:tcPr marL="9525" marR="9525" marT="9522" marB="0" anchor="b">
                    <a:noFill/>
                  </a:tcPr>
                </a:tc>
                <a:tc>
                  <a:txBody>
                    <a:bodyPr/>
                    <a:lstStyle/>
                    <a:p>
                      <a:pPr algn="ctr" fontAlgn="b"/>
                      <a:r>
                        <a:rPr lang="en-US" sz="1200" b="0" i="0" u="none" strike="noStrike" dirty="0">
                          <a:solidFill>
                            <a:srgbClr val="000000"/>
                          </a:solidFill>
                          <a:effectLst/>
                          <a:latin typeface="Calibri"/>
                        </a:rPr>
                        <a:t>11%</a:t>
                      </a:r>
                    </a:p>
                  </a:txBody>
                  <a:tcPr marL="9525" marR="9525" marT="9522" marB="0" anchor="b">
                    <a:noFill/>
                  </a:tcPr>
                </a:tc>
                <a:extLst>
                  <a:ext uri="{0D108BD9-81ED-4DB2-BD59-A6C34878D82A}">
                    <a16:rowId xmlns:a16="http://schemas.microsoft.com/office/drawing/2014/main" val="10001"/>
                  </a:ext>
                </a:extLst>
              </a:tr>
              <a:tr h="141684">
                <a:tc>
                  <a:txBody>
                    <a:bodyPr/>
                    <a:lstStyle/>
                    <a:p>
                      <a:pPr algn="l" fontAlgn="b"/>
                      <a:r>
                        <a:rPr lang="en-US" sz="1200" b="0" i="0" u="none" strike="noStrike" dirty="0">
                          <a:solidFill>
                            <a:srgbClr val="000000"/>
                          </a:solidFill>
                          <a:effectLst/>
                          <a:latin typeface="Calibri"/>
                        </a:rPr>
                        <a:t>Russia</a:t>
                      </a:r>
                    </a:p>
                  </a:txBody>
                  <a:tcPr marL="9525" marR="9525" marT="9522" marB="0" anchor="b">
                    <a:noFill/>
                  </a:tcPr>
                </a:tc>
                <a:tc>
                  <a:txBody>
                    <a:bodyPr/>
                    <a:lstStyle/>
                    <a:p>
                      <a:pPr algn="r" fontAlgn="b"/>
                      <a:r>
                        <a:rPr lang="en-US" sz="1200" b="0" i="0" u="none" strike="noStrike" dirty="0">
                          <a:solidFill>
                            <a:srgbClr val="000000"/>
                          </a:solidFill>
                          <a:effectLst/>
                          <a:latin typeface="Calibri"/>
                        </a:rPr>
                        <a:t>73,539</a:t>
                      </a:r>
                    </a:p>
                  </a:txBody>
                  <a:tcPr marL="9525" marR="9525" marT="9522" marB="0" anchor="b">
                    <a:noFill/>
                  </a:tcPr>
                </a:tc>
                <a:tc>
                  <a:txBody>
                    <a:bodyPr/>
                    <a:lstStyle/>
                    <a:p>
                      <a:pPr algn="r" fontAlgn="b"/>
                      <a:r>
                        <a:rPr lang="en-US" sz="1200" b="0" i="0" u="none" strike="noStrike" dirty="0">
                          <a:solidFill>
                            <a:srgbClr val="000000"/>
                          </a:solidFill>
                          <a:effectLst/>
                          <a:latin typeface="Calibri"/>
                        </a:rPr>
                        <a:t>81,580</a:t>
                      </a:r>
                    </a:p>
                  </a:txBody>
                  <a:tcPr marL="9525" marR="9525" marT="9522" marB="0" anchor="b">
                    <a:noFill/>
                  </a:tcPr>
                </a:tc>
                <a:tc>
                  <a:txBody>
                    <a:bodyPr/>
                    <a:lstStyle/>
                    <a:p>
                      <a:pPr algn="ctr" fontAlgn="b"/>
                      <a:r>
                        <a:rPr lang="en-US" sz="1200" b="0" i="0" u="none" strike="noStrike" dirty="0">
                          <a:solidFill>
                            <a:srgbClr val="000000"/>
                          </a:solidFill>
                          <a:effectLst/>
                          <a:latin typeface="Calibri"/>
                        </a:rPr>
                        <a:t>-10%</a:t>
                      </a:r>
                    </a:p>
                  </a:txBody>
                  <a:tcPr marL="9525" marR="9525" marT="9522" marB="0" anchor="b">
                    <a:noFill/>
                  </a:tcPr>
                </a:tc>
                <a:extLst>
                  <a:ext uri="{0D108BD9-81ED-4DB2-BD59-A6C34878D82A}">
                    <a16:rowId xmlns:a16="http://schemas.microsoft.com/office/drawing/2014/main" val="10002"/>
                  </a:ext>
                </a:extLst>
              </a:tr>
              <a:tr h="141684">
                <a:tc>
                  <a:txBody>
                    <a:bodyPr/>
                    <a:lstStyle/>
                    <a:p>
                      <a:pPr algn="l" fontAlgn="b"/>
                      <a:r>
                        <a:rPr lang="en-US" sz="1200" b="0" i="0" u="none" strike="noStrike" dirty="0">
                          <a:solidFill>
                            <a:srgbClr val="000000"/>
                          </a:solidFill>
                          <a:effectLst/>
                          <a:latin typeface="Calibri"/>
                        </a:rPr>
                        <a:t>Canada</a:t>
                      </a:r>
                    </a:p>
                  </a:txBody>
                  <a:tcPr marL="9525" marR="9525" marT="9522" marB="0" anchor="b">
                    <a:solidFill>
                      <a:schemeClr val="bg1"/>
                    </a:solidFill>
                  </a:tcPr>
                </a:tc>
                <a:tc>
                  <a:txBody>
                    <a:bodyPr/>
                    <a:lstStyle/>
                    <a:p>
                      <a:pPr algn="r" fontAlgn="b"/>
                      <a:r>
                        <a:rPr lang="en-US" sz="1200" b="0" i="0" u="none" strike="noStrike" dirty="0">
                          <a:solidFill>
                            <a:srgbClr val="000000"/>
                          </a:solidFill>
                          <a:effectLst/>
                          <a:latin typeface="Calibri"/>
                        </a:rPr>
                        <a:t>1,310</a:t>
                      </a:r>
                    </a:p>
                  </a:txBody>
                  <a:tcPr marL="9525" marR="9525" marT="9522" marB="0" anchor="b">
                    <a:solidFill>
                      <a:schemeClr val="bg1"/>
                    </a:solidFill>
                  </a:tcPr>
                </a:tc>
                <a:tc>
                  <a:txBody>
                    <a:bodyPr/>
                    <a:lstStyle/>
                    <a:p>
                      <a:pPr algn="r" fontAlgn="b"/>
                      <a:r>
                        <a:rPr lang="en-US" sz="1200" b="0" i="0" u="none" strike="noStrike" dirty="0">
                          <a:solidFill>
                            <a:srgbClr val="000000"/>
                          </a:solidFill>
                          <a:effectLst/>
                          <a:latin typeface="Calibri"/>
                        </a:rPr>
                        <a:t>702</a:t>
                      </a:r>
                    </a:p>
                  </a:txBody>
                  <a:tcPr marL="9525" marR="9525" marT="9522" marB="0" anchor="b">
                    <a:solidFill>
                      <a:schemeClr val="bg1"/>
                    </a:solidFill>
                  </a:tcPr>
                </a:tc>
                <a:tc>
                  <a:txBody>
                    <a:bodyPr/>
                    <a:lstStyle/>
                    <a:p>
                      <a:pPr algn="ctr" fontAlgn="b"/>
                      <a:r>
                        <a:rPr lang="en-US" sz="1200" b="0" i="0" u="none" strike="noStrike" dirty="0">
                          <a:solidFill>
                            <a:srgbClr val="000000"/>
                          </a:solidFill>
                          <a:effectLst/>
                          <a:latin typeface="Calibri"/>
                        </a:rPr>
                        <a:t>87%</a:t>
                      </a:r>
                    </a:p>
                  </a:txBody>
                  <a:tcPr marL="9525" marR="9525" marT="9522" marB="0" anchor="b">
                    <a:solidFill>
                      <a:schemeClr val="bg1"/>
                    </a:solidFill>
                  </a:tcPr>
                </a:tc>
                <a:extLst>
                  <a:ext uri="{0D108BD9-81ED-4DB2-BD59-A6C34878D82A}">
                    <a16:rowId xmlns:a16="http://schemas.microsoft.com/office/drawing/2014/main" val="10003"/>
                  </a:ext>
                </a:extLst>
              </a:tr>
              <a:tr h="141684">
                <a:tc>
                  <a:txBody>
                    <a:bodyPr/>
                    <a:lstStyle/>
                    <a:p>
                      <a:pPr algn="l" fontAlgn="b"/>
                      <a:r>
                        <a:rPr lang="en-US" sz="1200" b="0" i="0" u="none" strike="noStrike" dirty="0">
                          <a:solidFill>
                            <a:srgbClr val="000000"/>
                          </a:solidFill>
                          <a:effectLst/>
                          <a:latin typeface="Calibri"/>
                        </a:rPr>
                        <a:t>Sweden</a:t>
                      </a:r>
                    </a:p>
                  </a:txBody>
                  <a:tcPr marL="9525" marR="9525" marT="9522" marB="0" anchor="b">
                    <a:solidFill>
                      <a:schemeClr val="bg1"/>
                    </a:solidFill>
                  </a:tcPr>
                </a:tc>
                <a:tc>
                  <a:txBody>
                    <a:bodyPr/>
                    <a:lstStyle/>
                    <a:p>
                      <a:pPr algn="r" fontAlgn="b"/>
                      <a:r>
                        <a:rPr lang="en-US" sz="1200" b="0" i="0" u="none" strike="noStrike" dirty="0">
                          <a:solidFill>
                            <a:srgbClr val="000000"/>
                          </a:solidFill>
                          <a:effectLst/>
                          <a:latin typeface="Calibri"/>
                        </a:rPr>
                        <a:t>387</a:t>
                      </a:r>
                    </a:p>
                  </a:txBody>
                  <a:tcPr marL="9525" marR="9525" marT="9522" marB="0" anchor="b">
                    <a:solidFill>
                      <a:schemeClr val="bg1"/>
                    </a:solidFill>
                  </a:tcPr>
                </a:tc>
                <a:tc>
                  <a:txBody>
                    <a:bodyPr/>
                    <a:lstStyle/>
                    <a:p>
                      <a:pPr algn="r" fontAlgn="b"/>
                      <a:r>
                        <a:rPr lang="en-US" sz="1200" b="0" i="0" u="none" strike="noStrike" dirty="0">
                          <a:solidFill>
                            <a:srgbClr val="000000"/>
                          </a:solidFill>
                          <a:effectLst/>
                          <a:latin typeface="Calibri"/>
                        </a:rPr>
                        <a:t>42</a:t>
                      </a:r>
                    </a:p>
                  </a:txBody>
                  <a:tcPr marL="9525" marR="9525" marT="9522" marB="0" anchor="b">
                    <a:solidFill>
                      <a:schemeClr val="bg1"/>
                    </a:solidFill>
                  </a:tcPr>
                </a:tc>
                <a:tc>
                  <a:txBody>
                    <a:bodyPr/>
                    <a:lstStyle/>
                    <a:p>
                      <a:pPr algn="ctr" fontAlgn="b"/>
                      <a:r>
                        <a:rPr lang="en-US" sz="1200" b="0" i="0" u="none" strike="noStrike" dirty="0">
                          <a:solidFill>
                            <a:srgbClr val="000000"/>
                          </a:solidFill>
                          <a:effectLst/>
                          <a:latin typeface="Calibri"/>
                        </a:rPr>
                        <a:t>821%</a:t>
                      </a:r>
                    </a:p>
                  </a:txBody>
                  <a:tcPr marL="9525" marR="9525" marT="9522" marB="0" anchor="b">
                    <a:solidFill>
                      <a:schemeClr val="bg1"/>
                    </a:solidFill>
                  </a:tcPr>
                </a:tc>
                <a:extLst>
                  <a:ext uri="{0D108BD9-81ED-4DB2-BD59-A6C34878D82A}">
                    <a16:rowId xmlns:a16="http://schemas.microsoft.com/office/drawing/2014/main" val="10004"/>
                  </a:ext>
                </a:extLst>
              </a:tr>
              <a:tr h="141684">
                <a:tc>
                  <a:txBody>
                    <a:bodyPr/>
                    <a:lstStyle/>
                    <a:p>
                      <a:pPr algn="l" fontAlgn="b"/>
                      <a:r>
                        <a:rPr lang="en-US" sz="1200" b="0" i="0" u="none" strike="noStrike" dirty="0">
                          <a:solidFill>
                            <a:srgbClr val="000000"/>
                          </a:solidFill>
                          <a:effectLst/>
                          <a:latin typeface="Calibri"/>
                        </a:rPr>
                        <a:t>Venezuela</a:t>
                      </a:r>
                    </a:p>
                  </a:txBody>
                  <a:tcPr marL="9525" marR="9525" marT="9522" marB="0" anchor="b">
                    <a:noFill/>
                  </a:tcPr>
                </a:tc>
                <a:tc>
                  <a:txBody>
                    <a:bodyPr/>
                    <a:lstStyle/>
                    <a:p>
                      <a:pPr algn="r" fontAlgn="b"/>
                      <a:r>
                        <a:rPr lang="en-US" sz="1200" b="0" i="0" u="none" strike="noStrike" dirty="0">
                          <a:solidFill>
                            <a:srgbClr val="000000"/>
                          </a:solidFill>
                          <a:effectLst/>
                          <a:latin typeface="Calibri"/>
                        </a:rPr>
                        <a:t>--</a:t>
                      </a:r>
                    </a:p>
                  </a:txBody>
                  <a:tcPr marL="9525" marR="9525" marT="9522" marB="0" anchor="b">
                    <a:noFill/>
                  </a:tcPr>
                </a:tc>
                <a:tc>
                  <a:txBody>
                    <a:bodyPr/>
                    <a:lstStyle/>
                    <a:p>
                      <a:pPr algn="r" fontAlgn="b"/>
                      <a:r>
                        <a:rPr lang="en-US" sz="1200" b="0" i="0" u="none" strike="noStrike" dirty="0">
                          <a:solidFill>
                            <a:srgbClr val="000000"/>
                          </a:solidFill>
                          <a:effectLst/>
                          <a:latin typeface="Calibri"/>
                        </a:rPr>
                        <a:t>33,005</a:t>
                      </a:r>
                    </a:p>
                  </a:txBody>
                  <a:tcPr marL="9525" marR="9525" marT="9522" marB="0" anchor="b">
                    <a:noFill/>
                  </a:tcPr>
                </a:tc>
                <a:tc>
                  <a:txBody>
                    <a:bodyPr/>
                    <a:lstStyle/>
                    <a:p>
                      <a:pPr algn="ctr" fontAlgn="b"/>
                      <a:r>
                        <a:rPr lang="en-US" sz="1200" b="0" i="0" u="none" strike="noStrike" dirty="0">
                          <a:solidFill>
                            <a:srgbClr val="000000"/>
                          </a:solidFill>
                          <a:effectLst/>
                          <a:latin typeface="Calibri"/>
                        </a:rPr>
                        <a:t>-100%</a:t>
                      </a:r>
                    </a:p>
                  </a:txBody>
                  <a:tcPr marL="9525" marR="9525" marT="9522" marB="0" anchor="b">
                    <a:noFill/>
                  </a:tcPr>
                </a:tc>
                <a:extLst>
                  <a:ext uri="{0D108BD9-81ED-4DB2-BD59-A6C34878D82A}">
                    <a16:rowId xmlns:a16="http://schemas.microsoft.com/office/drawing/2014/main" val="10005"/>
                  </a:ext>
                </a:extLst>
              </a:tr>
              <a:tr h="141684">
                <a:tc>
                  <a:txBody>
                    <a:bodyPr/>
                    <a:lstStyle/>
                    <a:p>
                      <a:pPr algn="l" fontAlgn="b"/>
                      <a:r>
                        <a:rPr lang="en-US" sz="1200" b="0" i="0" u="none" strike="noStrike" dirty="0">
                          <a:solidFill>
                            <a:srgbClr val="000000"/>
                          </a:solidFill>
                          <a:effectLst/>
                          <a:latin typeface="Calibri"/>
                        </a:rPr>
                        <a:t>Others</a:t>
                      </a:r>
                    </a:p>
                  </a:txBody>
                  <a:tcPr marL="9525" marR="9525" marT="9522" marB="0" anchor="b">
                    <a:solidFill>
                      <a:schemeClr val="bg1"/>
                    </a:solidFill>
                  </a:tcPr>
                </a:tc>
                <a:tc>
                  <a:txBody>
                    <a:bodyPr/>
                    <a:lstStyle/>
                    <a:p>
                      <a:pPr algn="r" fontAlgn="b"/>
                      <a:r>
                        <a:rPr lang="en-US" sz="1200" b="0" i="0" u="none" strike="noStrike" dirty="0">
                          <a:solidFill>
                            <a:srgbClr val="000000"/>
                          </a:solidFill>
                          <a:effectLst/>
                          <a:latin typeface="Calibri"/>
                        </a:rPr>
                        <a:t>--</a:t>
                      </a:r>
                    </a:p>
                  </a:txBody>
                  <a:tcPr marL="9525" marR="9525" marT="9522" marB="0" anchor="b">
                    <a:solidFill>
                      <a:schemeClr val="bg1"/>
                    </a:solidFill>
                  </a:tcPr>
                </a:tc>
                <a:tc>
                  <a:txBody>
                    <a:bodyPr/>
                    <a:lstStyle/>
                    <a:p>
                      <a:pPr algn="r" fontAlgn="b"/>
                      <a:r>
                        <a:rPr lang="en-US" sz="1200" b="0" i="0" u="none" strike="noStrike" dirty="0">
                          <a:solidFill>
                            <a:srgbClr val="000000"/>
                          </a:solidFill>
                          <a:effectLst/>
                          <a:latin typeface="Calibri"/>
                        </a:rPr>
                        <a:t>140</a:t>
                      </a:r>
                    </a:p>
                  </a:txBody>
                  <a:tcPr marL="9525" marR="9525" marT="9522" marB="0" anchor="b">
                    <a:solidFill>
                      <a:schemeClr val="bg1"/>
                    </a:solidFill>
                  </a:tcPr>
                </a:tc>
                <a:tc>
                  <a:txBody>
                    <a:bodyPr/>
                    <a:lstStyle/>
                    <a:p>
                      <a:pPr algn="ctr" fontAlgn="b"/>
                      <a:r>
                        <a:rPr lang="en-US" sz="1200" b="0" i="0" u="none" strike="noStrike" dirty="0">
                          <a:solidFill>
                            <a:srgbClr val="000000"/>
                          </a:solidFill>
                          <a:effectLst/>
                          <a:latin typeface="Calibri"/>
                        </a:rPr>
                        <a:t>-100%</a:t>
                      </a:r>
                    </a:p>
                  </a:txBody>
                  <a:tcPr marL="9525" marR="9525" marT="9522" marB="0" anchor="b">
                    <a:solidFill>
                      <a:schemeClr val="bg1"/>
                    </a:solidFill>
                  </a:tcPr>
                </a:tc>
                <a:extLst>
                  <a:ext uri="{0D108BD9-81ED-4DB2-BD59-A6C34878D82A}">
                    <a16:rowId xmlns:a16="http://schemas.microsoft.com/office/drawing/2014/main" val="10006"/>
                  </a:ext>
                </a:extLst>
              </a:tr>
              <a:tr h="141684">
                <a:tc>
                  <a:txBody>
                    <a:bodyPr/>
                    <a:lstStyle/>
                    <a:p>
                      <a:pPr algn="l" fontAlgn="b"/>
                      <a:r>
                        <a:rPr lang="en-US" sz="1200" b="1" u="none" strike="noStrike" dirty="0">
                          <a:effectLst/>
                        </a:rPr>
                        <a:t>TOTAL</a:t>
                      </a:r>
                      <a:endParaRPr lang="en-US" sz="1200" b="1" i="0" u="none" strike="noStrike" dirty="0">
                        <a:solidFill>
                          <a:srgbClr val="000000"/>
                        </a:solidFill>
                        <a:effectLst/>
                        <a:latin typeface="Calibri"/>
                      </a:endParaRPr>
                    </a:p>
                  </a:txBody>
                  <a:tcPr marL="9525" marR="9525" marT="9522" marB="0" anchor="b">
                    <a:solidFill>
                      <a:schemeClr val="bg1">
                        <a:lumMod val="85000"/>
                      </a:schemeClr>
                    </a:solidFill>
                  </a:tcPr>
                </a:tc>
                <a:tc>
                  <a:txBody>
                    <a:bodyPr/>
                    <a:lstStyle/>
                    <a:p>
                      <a:pPr algn="r" fontAlgn="b"/>
                      <a:r>
                        <a:rPr lang="en-US" sz="1200" b="1" i="0" u="none" strike="noStrike" dirty="0">
                          <a:solidFill>
                            <a:srgbClr val="000000"/>
                          </a:solidFill>
                          <a:effectLst/>
                          <a:latin typeface="Calibri"/>
                        </a:rPr>
                        <a:t>953,304</a:t>
                      </a:r>
                    </a:p>
                  </a:txBody>
                  <a:tcPr marL="9525" marR="9525" marT="9522" marB="0" anchor="b">
                    <a:solidFill>
                      <a:schemeClr val="bg1">
                        <a:lumMod val="85000"/>
                      </a:schemeClr>
                    </a:solidFill>
                  </a:tcPr>
                </a:tc>
                <a:tc>
                  <a:txBody>
                    <a:bodyPr/>
                    <a:lstStyle/>
                    <a:p>
                      <a:pPr algn="r" fontAlgn="b"/>
                      <a:r>
                        <a:rPr lang="en-US" sz="1200" b="1" i="0" u="none" strike="noStrike" dirty="0">
                          <a:solidFill>
                            <a:srgbClr val="000000"/>
                          </a:solidFill>
                          <a:effectLst/>
                          <a:latin typeface="Calibri"/>
                        </a:rPr>
                        <a:t>904,621</a:t>
                      </a:r>
                    </a:p>
                  </a:txBody>
                  <a:tcPr marL="9525" marR="9525" marT="9522" marB="0" anchor="b">
                    <a:solidFill>
                      <a:schemeClr val="bg1">
                        <a:lumMod val="85000"/>
                      </a:schemeClr>
                    </a:solidFill>
                  </a:tcPr>
                </a:tc>
                <a:tc>
                  <a:txBody>
                    <a:bodyPr/>
                    <a:lstStyle/>
                    <a:p>
                      <a:pPr algn="ctr" fontAlgn="b"/>
                      <a:r>
                        <a:rPr lang="en-US" sz="1200" b="1" i="0" u="none" strike="noStrike" dirty="0">
                          <a:solidFill>
                            <a:srgbClr val="000000"/>
                          </a:solidFill>
                          <a:effectLst/>
                          <a:latin typeface="Calibri"/>
                        </a:rPr>
                        <a:t>5%</a:t>
                      </a:r>
                    </a:p>
                  </a:txBody>
                  <a:tcPr marL="9525" marR="9525" marT="9522" marB="0" anchor="b">
                    <a:solidFill>
                      <a:schemeClr val="bg1">
                        <a:lumMod val="85000"/>
                      </a:schemeClr>
                    </a:solidFill>
                  </a:tcPr>
                </a:tc>
                <a:extLst>
                  <a:ext uri="{0D108BD9-81ED-4DB2-BD59-A6C34878D82A}">
                    <a16:rowId xmlns:a16="http://schemas.microsoft.com/office/drawing/2014/main" val="10007"/>
                  </a:ext>
                </a:extLst>
              </a:tr>
            </a:tbl>
          </a:graphicData>
        </a:graphic>
      </p:graphicFrame>
      <p:cxnSp>
        <p:nvCxnSpPr>
          <p:cNvPr id="9" name="Straight Connector 8">
            <a:extLst>
              <a:ext uri="{FF2B5EF4-FFF2-40B4-BE49-F238E27FC236}">
                <a16:creationId xmlns:a16="http://schemas.microsoft.com/office/drawing/2014/main" id="{7943F9A1-72B0-421E-AFC6-2B110406EA7B}"/>
              </a:ext>
            </a:extLst>
          </p:cNvPr>
          <p:cNvCxnSpPr/>
          <p:nvPr/>
        </p:nvCxnSpPr>
        <p:spPr>
          <a:xfrm>
            <a:off x="614369" y="2871347"/>
            <a:ext cx="7924800" cy="0"/>
          </a:xfrm>
          <a:prstGeom prst="line">
            <a:avLst/>
          </a:prstGeom>
          <a:ln w="25400">
            <a:solidFill>
              <a:srgbClr val="5051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9544" y="2928055"/>
            <a:ext cx="2324456" cy="136733"/>
          </a:xfrm>
          <a:prstGeom prst="rect">
            <a:avLst/>
          </a:prstGeom>
        </p:spPr>
        <p:txBody>
          <a:bodyPr vert="horz" wrap="square" lIns="0" tIns="0" rIns="0" bIns="0" rtlCol="0" anchor="t">
            <a:normAutofit fontScale="62500" lnSpcReduction="20000"/>
          </a:bodyPr>
          <a:lstStyle/>
          <a:p>
            <a:r>
              <a:rPr lang="en-US" sz="1800" i="1" dirty="0" smtClean="0">
                <a:ea typeface="ＭＳ Ｐゴシック" pitchFamily="34" charset="-128"/>
              </a:rPr>
              <a:t>US Department of Commerce</a:t>
            </a:r>
            <a:endParaRPr lang="en-US" sz="1800" i="1" dirty="0" smtClean="0">
              <a:ea typeface="ＭＳ Ｐゴシック" pitchFamily="34" charset="-128"/>
            </a:endParaRPr>
          </a:p>
        </p:txBody>
      </p:sp>
    </p:spTree>
    <p:extLst>
      <p:ext uri="{BB962C8B-B14F-4D97-AF65-F5344CB8AC3E}">
        <p14:creationId xmlns:p14="http://schemas.microsoft.com/office/powerpoint/2010/main" val="1007492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Copyright © 2019 Argus Media group. All rights reserved.</a:t>
            </a:r>
            <a:endParaRPr lang="en-US" dirty="0"/>
          </a:p>
        </p:txBody>
      </p:sp>
      <p:sp>
        <p:nvSpPr>
          <p:cNvPr id="4" name="Title 3"/>
          <p:cNvSpPr>
            <a:spLocks noGrp="1"/>
          </p:cNvSpPr>
          <p:nvPr>
            <p:ph type="title"/>
          </p:nvPr>
        </p:nvSpPr>
        <p:spPr/>
        <p:txBody>
          <a:bodyPr/>
          <a:lstStyle/>
          <a:p>
            <a:r>
              <a:rPr lang="en-US" dirty="0"/>
              <a:t>Ferrous imports, 1H 2019</a:t>
            </a:r>
          </a:p>
        </p:txBody>
      </p:sp>
      <p:pic>
        <p:nvPicPr>
          <p:cNvPr id="6" name="Picture 5">
            <a:extLst>
              <a:ext uri="{FF2B5EF4-FFF2-40B4-BE49-F238E27FC236}">
                <a16:creationId xmlns:a16="http://schemas.microsoft.com/office/drawing/2014/main" id="{481AEA09-97C5-466C-9AB3-CEA164F1ACBF}"/>
              </a:ext>
            </a:extLst>
          </p:cNvPr>
          <p:cNvPicPr>
            <a:picLocks noChangeAspect="1"/>
          </p:cNvPicPr>
          <p:nvPr/>
        </p:nvPicPr>
        <p:blipFill>
          <a:blip r:embed="rId2"/>
          <a:stretch>
            <a:fillRect/>
          </a:stretch>
        </p:blipFill>
        <p:spPr>
          <a:xfrm>
            <a:off x="552986" y="843384"/>
            <a:ext cx="3969600" cy="3456732"/>
          </a:xfrm>
          <a:prstGeom prst="rect">
            <a:avLst/>
          </a:prstGeom>
          <a:solidFill>
            <a:schemeClr val="bg1"/>
          </a:solidFill>
        </p:spPr>
      </p:pic>
      <p:sp>
        <p:nvSpPr>
          <p:cNvPr id="7" name="Flowchart: Connector 6">
            <a:extLst>
              <a:ext uri="{FF2B5EF4-FFF2-40B4-BE49-F238E27FC236}">
                <a16:creationId xmlns:a16="http://schemas.microsoft.com/office/drawing/2014/main" id="{D372BD85-9068-4538-974E-73AB75C2696E}"/>
              </a:ext>
            </a:extLst>
          </p:cNvPr>
          <p:cNvSpPr/>
          <p:nvPr/>
        </p:nvSpPr>
        <p:spPr>
          <a:xfrm>
            <a:off x="3799572" y="2431311"/>
            <a:ext cx="98830" cy="10632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BDDB5313-14A9-4247-81B4-458A7854C974}"/>
              </a:ext>
            </a:extLst>
          </p:cNvPr>
          <p:cNvSpPr/>
          <p:nvPr/>
        </p:nvSpPr>
        <p:spPr>
          <a:xfrm>
            <a:off x="2279116" y="3306725"/>
            <a:ext cx="98830" cy="10632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DD42AAFA-74F1-4FD4-BB56-30E9FD65C163}"/>
              </a:ext>
            </a:extLst>
          </p:cNvPr>
          <p:cNvSpPr/>
          <p:nvPr/>
        </p:nvSpPr>
        <p:spPr>
          <a:xfrm>
            <a:off x="2598093" y="3101162"/>
            <a:ext cx="98830" cy="10632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2906C494-7117-4F49-B3DD-4EBFC6859A29}"/>
              </a:ext>
            </a:extLst>
          </p:cNvPr>
          <p:cNvSpPr/>
          <p:nvPr/>
        </p:nvSpPr>
        <p:spPr>
          <a:xfrm>
            <a:off x="4136270" y="1981199"/>
            <a:ext cx="98830" cy="10632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171682CC-A5B3-4F82-91AB-448430EDD94E}"/>
              </a:ext>
            </a:extLst>
          </p:cNvPr>
          <p:cNvSpPr/>
          <p:nvPr/>
        </p:nvSpPr>
        <p:spPr>
          <a:xfrm>
            <a:off x="4037440" y="1137683"/>
            <a:ext cx="98830" cy="10632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llout: Bent Line with Border and Accent Bar 21">
            <a:extLst>
              <a:ext uri="{FF2B5EF4-FFF2-40B4-BE49-F238E27FC236}">
                <a16:creationId xmlns:a16="http://schemas.microsoft.com/office/drawing/2014/main" id="{F6B9A11A-59A9-47E2-AA24-21D4B456BFD8}"/>
              </a:ext>
            </a:extLst>
          </p:cNvPr>
          <p:cNvSpPr/>
          <p:nvPr/>
        </p:nvSpPr>
        <p:spPr>
          <a:xfrm>
            <a:off x="5886801" y="629412"/>
            <a:ext cx="2070620" cy="906803"/>
          </a:xfrm>
          <a:prstGeom prst="accentBorderCallout2">
            <a:avLst>
              <a:gd name="adj1" fmla="val 18750"/>
              <a:gd name="adj2" fmla="val -8333"/>
              <a:gd name="adj3" fmla="val 18750"/>
              <a:gd name="adj4" fmla="val -16667"/>
              <a:gd name="adj5" fmla="val 58180"/>
              <a:gd name="adj6" fmla="val -837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Baltimore </a:t>
            </a:r>
          </a:p>
          <a:p>
            <a:pPr algn="ctr"/>
            <a:r>
              <a:rPr lang="en-US" sz="1600" i="1" dirty="0">
                <a:solidFill>
                  <a:schemeClr val="tx1"/>
                </a:solidFill>
              </a:rPr>
              <a:t>55,099t</a:t>
            </a:r>
          </a:p>
          <a:p>
            <a:pPr algn="ctr"/>
            <a:r>
              <a:rPr lang="en-US" sz="1600" b="1" i="1" dirty="0">
                <a:solidFill>
                  <a:srgbClr val="00B050"/>
                </a:solidFill>
              </a:rPr>
              <a:t>up 812% </a:t>
            </a:r>
            <a:r>
              <a:rPr lang="en-US" sz="1600" i="1" dirty="0">
                <a:solidFill>
                  <a:schemeClr val="tx1"/>
                </a:solidFill>
              </a:rPr>
              <a:t>y-o-y</a:t>
            </a:r>
          </a:p>
        </p:txBody>
      </p:sp>
      <p:sp>
        <p:nvSpPr>
          <p:cNvPr id="23" name="Callout: Bent Line with Border and Accent Bar 22">
            <a:extLst>
              <a:ext uri="{FF2B5EF4-FFF2-40B4-BE49-F238E27FC236}">
                <a16:creationId xmlns:a16="http://schemas.microsoft.com/office/drawing/2014/main" id="{BE9B3C45-546F-425C-B162-EC2F02D07331}"/>
              </a:ext>
            </a:extLst>
          </p:cNvPr>
          <p:cNvSpPr/>
          <p:nvPr/>
        </p:nvSpPr>
        <p:spPr>
          <a:xfrm>
            <a:off x="5886801" y="1657038"/>
            <a:ext cx="2318444" cy="906803"/>
          </a:xfrm>
          <a:prstGeom prst="accentBorderCallout2">
            <a:avLst>
              <a:gd name="adj1" fmla="val 18750"/>
              <a:gd name="adj2" fmla="val -8333"/>
              <a:gd name="adj3" fmla="val 18750"/>
              <a:gd name="adj4" fmla="val -16667"/>
              <a:gd name="adj5" fmla="val 42019"/>
              <a:gd name="adj6" fmla="val -712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Beaufort-Morehead City </a:t>
            </a:r>
            <a:r>
              <a:rPr lang="en-US" sz="1600" i="1" dirty="0">
                <a:solidFill>
                  <a:schemeClr val="tx1"/>
                </a:solidFill>
              </a:rPr>
              <a:t>271,866t </a:t>
            </a:r>
          </a:p>
          <a:p>
            <a:pPr algn="ctr"/>
            <a:r>
              <a:rPr lang="en-US" sz="1600" b="1" i="1" dirty="0">
                <a:solidFill>
                  <a:srgbClr val="00B050"/>
                </a:solidFill>
              </a:rPr>
              <a:t>up 11% </a:t>
            </a:r>
            <a:r>
              <a:rPr lang="en-US" sz="1600" i="1" dirty="0">
                <a:solidFill>
                  <a:schemeClr val="tx1"/>
                </a:solidFill>
              </a:rPr>
              <a:t>y-o-y</a:t>
            </a:r>
          </a:p>
        </p:txBody>
      </p:sp>
      <p:sp>
        <p:nvSpPr>
          <p:cNvPr id="24" name="Callout: Bent Line with Border and Accent Bar 23">
            <a:extLst>
              <a:ext uri="{FF2B5EF4-FFF2-40B4-BE49-F238E27FC236}">
                <a16:creationId xmlns:a16="http://schemas.microsoft.com/office/drawing/2014/main" id="{FE9DAEBF-1620-4E96-A8AD-5E983E8D1512}"/>
              </a:ext>
            </a:extLst>
          </p:cNvPr>
          <p:cNvSpPr/>
          <p:nvPr/>
        </p:nvSpPr>
        <p:spPr>
          <a:xfrm>
            <a:off x="5886801" y="2754086"/>
            <a:ext cx="2030412" cy="906803"/>
          </a:xfrm>
          <a:prstGeom prst="accentBorderCallout2">
            <a:avLst>
              <a:gd name="adj1" fmla="val 18750"/>
              <a:gd name="adj2" fmla="val -8333"/>
              <a:gd name="adj3" fmla="val 18750"/>
              <a:gd name="adj4" fmla="val -16667"/>
              <a:gd name="adj5" fmla="val -28791"/>
              <a:gd name="adj6" fmla="val -984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Charleston</a:t>
            </a:r>
          </a:p>
          <a:p>
            <a:pPr algn="ctr"/>
            <a:r>
              <a:rPr lang="en-US" sz="1600" i="1" dirty="0">
                <a:solidFill>
                  <a:schemeClr val="tx1"/>
                </a:solidFill>
              </a:rPr>
              <a:t>1mn t</a:t>
            </a:r>
          </a:p>
          <a:p>
            <a:pPr algn="ctr"/>
            <a:r>
              <a:rPr lang="en-US" sz="1600" i="1" dirty="0">
                <a:solidFill>
                  <a:schemeClr val="tx1"/>
                </a:solidFill>
              </a:rPr>
              <a:t> </a:t>
            </a:r>
            <a:r>
              <a:rPr lang="en-US" sz="1600" b="1" i="1" dirty="0">
                <a:solidFill>
                  <a:srgbClr val="00B050"/>
                </a:solidFill>
              </a:rPr>
              <a:t>up 4%</a:t>
            </a:r>
            <a:r>
              <a:rPr lang="en-US" sz="1600" i="1" dirty="0">
                <a:solidFill>
                  <a:schemeClr val="tx1"/>
                </a:solidFill>
              </a:rPr>
              <a:t> y-o-y</a:t>
            </a:r>
          </a:p>
        </p:txBody>
      </p:sp>
      <p:sp>
        <p:nvSpPr>
          <p:cNvPr id="26" name="Callout: Double Bent Line with Border and Accent Bar 25">
            <a:extLst>
              <a:ext uri="{FF2B5EF4-FFF2-40B4-BE49-F238E27FC236}">
                <a16:creationId xmlns:a16="http://schemas.microsoft.com/office/drawing/2014/main" id="{9488A98C-F9DE-454A-A514-93F2AFB12862}"/>
              </a:ext>
            </a:extLst>
          </p:cNvPr>
          <p:cNvSpPr/>
          <p:nvPr/>
        </p:nvSpPr>
        <p:spPr>
          <a:xfrm>
            <a:off x="1610606" y="1741694"/>
            <a:ext cx="1854359" cy="853784"/>
          </a:xfrm>
          <a:prstGeom prst="accentBorderCallout3">
            <a:avLst>
              <a:gd name="adj1" fmla="val 18750"/>
              <a:gd name="adj2" fmla="val -8333"/>
              <a:gd name="adj3" fmla="val 18750"/>
              <a:gd name="adj4" fmla="val -16667"/>
              <a:gd name="adj5" fmla="val 100000"/>
              <a:gd name="adj6" fmla="val -16667"/>
              <a:gd name="adj7" fmla="val 162777"/>
              <a:gd name="adj8" fmla="val 535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Mobile</a:t>
            </a:r>
          </a:p>
          <a:p>
            <a:pPr algn="ctr"/>
            <a:r>
              <a:rPr lang="en-US" sz="1600" i="1" dirty="0">
                <a:solidFill>
                  <a:schemeClr val="tx1"/>
                </a:solidFill>
              </a:rPr>
              <a:t> 945,800t </a:t>
            </a:r>
          </a:p>
          <a:p>
            <a:pPr algn="ctr"/>
            <a:r>
              <a:rPr lang="en-US" sz="1600" b="1" i="1" dirty="0">
                <a:solidFill>
                  <a:srgbClr val="00B050"/>
                </a:solidFill>
              </a:rPr>
              <a:t>up 1% </a:t>
            </a:r>
            <a:r>
              <a:rPr lang="en-US" sz="1600" i="1" dirty="0">
                <a:solidFill>
                  <a:schemeClr val="tx1"/>
                </a:solidFill>
              </a:rPr>
              <a:t>y-o-y</a:t>
            </a:r>
          </a:p>
        </p:txBody>
      </p:sp>
      <p:sp>
        <p:nvSpPr>
          <p:cNvPr id="28" name="Callout: Bent Line with Border and Accent Bar 27">
            <a:extLst>
              <a:ext uri="{FF2B5EF4-FFF2-40B4-BE49-F238E27FC236}">
                <a16:creationId xmlns:a16="http://schemas.microsoft.com/office/drawing/2014/main" id="{E1193574-EDE5-4953-8935-43E11EA38C84}"/>
              </a:ext>
            </a:extLst>
          </p:cNvPr>
          <p:cNvSpPr/>
          <p:nvPr/>
        </p:nvSpPr>
        <p:spPr>
          <a:xfrm>
            <a:off x="3148909" y="3379634"/>
            <a:ext cx="2172381" cy="850737"/>
          </a:xfrm>
          <a:prstGeom prst="accentBorderCallout2">
            <a:avLst>
              <a:gd name="adj1" fmla="val 18750"/>
              <a:gd name="adj2" fmla="val -8333"/>
              <a:gd name="adj3" fmla="val 18750"/>
              <a:gd name="adj4" fmla="val -16667"/>
              <a:gd name="adj5" fmla="val 1195"/>
              <a:gd name="adj6" fmla="val -354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solidFill>
              </a:rPr>
              <a:t>New Orleans</a:t>
            </a:r>
          </a:p>
          <a:p>
            <a:pPr algn="ctr"/>
            <a:r>
              <a:rPr lang="en-US" sz="1600" i="1" dirty="0">
                <a:solidFill>
                  <a:schemeClr val="tx1"/>
                </a:solidFill>
              </a:rPr>
              <a:t>1.9mn t </a:t>
            </a:r>
          </a:p>
          <a:p>
            <a:pPr algn="ctr"/>
            <a:r>
              <a:rPr lang="en-US" sz="1600" b="1" i="1" dirty="0">
                <a:solidFill>
                  <a:srgbClr val="FF0000"/>
                </a:solidFill>
              </a:rPr>
              <a:t>down 8%</a:t>
            </a:r>
            <a:r>
              <a:rPr lang="en-US" sz="1600" i="1" dirty="0">
                <a:solidFill>
                  <a:schemeClr val="tx1"/>
                </a:solidFill>
              </a:rPr>
              <a:t> y-o-y</a:t>
            </a:r>
          </a:p>
        </p:txBody>
      </p:sp>
    </p:spTree>
    <p:extLst>
      <p:ext uri="{BB962C8B-B14F-4D97-AF65-F5344CB8AC3E}">
        <p14:creationId xmlns:p14="http://schemas.microsoft.com/office/powerpoint/2010/main" val="3486092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8C597B-34C7-428B-948E-52CC76626139}"/>
              </a:ext>
            </a:extLst>
          </p:cNvPr>
          <p:cNvSpPr>
            <a:spLocks noGrp="1"/>
          </p:cNvSpPr>
          <p:nvPr>
            <p:ph type="ftr" sz="quarter" idx="11"/>
          </p:nvPr>
        </p:nvSpPr>
        <p:spPr/>
        <p:txBody>
          <a:bodyPr/>
          <a:lstStyle/>
          <a:p>
            <a:r>
              <a:rPr lang="en-GB"/>
              <a:t>Copyright © 2019 Argus Media group. All rights reserved.</a:t>
            </a:r>
            <a:endParaRPr lang="en-US"/>
          </a:p>
        </p:txBody>
      </p:sp>
      <p:sp>
        <p:nvSpPr>
          <p:cNvPr id="3" name="Content Placeholder 2">
            <a:extLst>
              <a:ext uri="{FF2B5EF4-FFF2-40B4-BE49-F238E27FC236}">
                <a16:creationId xmlns:a16="http://schemas.microsoft.com/office/drawing/2014/main" id="{0EA1A0AE-7F64-4687-BBBE-5CE3D9D8AC40}"/>
              </a:ext>
            </a:extLst>
          </p:cNvPr>
          <p:cNvSpPr>
            <a:spLocks noGrp="1"/>
          </p:cNvSpPr>
          <p:nvPr>
            <p:ph sz="half" idx="1"/>
          </p:nvPr>
        </p:nvSpPr>
        <p:spPr>
          <a:xfrm>
            <a:off x="609600" y="819150"/>
            <a:ext cx="8001000" cy="3383280"/>
          </a:xfrm>
        </p:spPr>
        <p:txBody>
          <a:bodyPr>
            <a:normAutofit fontScale="92500" lnSpcReduction="20000"/>
          </a:bodyPr>
          <a:lstStyle/>
          <a:p>
            <a:r>
              <a:rPr lang="en-US" dirty="0"/>
              <a:t>US Steel</a:t>
            </a:r>
          </a:p>
          <a:p>
            <a:pPr lvl="1"/>
            <a:r>
              <a:rPr lang="en-US" dirty="0"/>
              <a:t>Restarted idled Granite City blast furnaces</a:t>
            </a:r>
          </a:p>
          <a:p>
            <a:pPr lvl="1"/>
            <a:r>
              <a:rPr lang="en-US" dirty="0"/>
              <a:t>Planned ~$2bn in upgrades at Mon Valley and Gary Works</a:t>
            </a:r>
          </a:p>
          <a:p>
            <a:pPr lvl="1"/>
            <a:r>
              <a:rPr lang="en-US" dirty="0"/>
              <a:t>Restarted build of EAF at Fairfield Works in Alabama </a:t>
            </a:r>
          </a:p>
          <a:p>
            <a:r>
              <a:rPr lang="en-US" dirty="0"/>
              <a:t>Nucor</a:t>
            </a:r>
          </a:p>
          <a:p>
            <a:pPr lvl="1"/>
            <a:r>
              <a:rPr lang="en-US" dirty="0"/>
              <a:t>$240mn in galvanizing line at Nucor Arkansas</a:t>
            </a:r>
          </a:p>
          <a:p>
            <a:pPr lvl="1"/>
            <a:r>
              <a:rPr lang="en-US" dirty="0"/>
              <a:t>$650mn expansion at flat-rolled mill in Ghent, Kentucky</a:t>
            </a:r>
          </a:p>
          <a:p>
            <a:pPr lvl="1"/>
            <a:r>
              <a:rPr lang="en-US" dirty="0"/>
              <a:t>Announced new $1.35bn plate mill to be built in Kentucky</a:t>
            </a:r>
          </a:p>
          <a:p>
            <a:r>
              <a:rPr lang="en-US" dirty="0"/>
              <a:t>Steel Dynamics</a:t>
            </a:r>
          </a:p>
          <a:p>
            <a:pPr lvl="1"/>
            <a:r>
              <a:rPr lang="en-US" dirty="0"/>
              <a:t>Announced new $1.8bn flat-rolled mill in Sinton, Texas</a:t>
            </a:r>
          </a:p>
          <a:p>
            <a:pPr lvl="1"/>
            <a:r>
              <a:rPr lang="en-US" dirty="0"/>
              <a:t>$140mn in galvanizing line at Columbus, Mississippi, mill</a:t>
            </a:r>
          </a:p>
          <a:p>
            <a:pPr lvl="1"/>
            <a:r>
              <a:rPr lang="en-US" dirty="0"/>
              <a:t>Bought Heartland Steel in Indiana for $400mn</a:t>
            </a:r>
          </a:p>
          <a:p>
            <a:pPr lvl="1"/>
            <a:endParaRPr lang="en-US" dirty="0"/>
          </a:p>
          <a:p>
            <a:endParaRPr lang="en-US" dirty="0"/>
          </a:p>
        </p:txBody>
      </p:sp>
      <p:sp>
        <p:nvSpPr>
          <p:cNvPr id="4" name="Title 3">
            <a:extLst>
              <a:ext uri="{FF2B5EF4-FFF2-40B4-BE49-F238E27FC236}">
                <a16:creationId xmlns:a16="http://schemas.microsoft.com/office/drawing/2014/main" id="{C8DE69D1-DFBB-427C-BF4D-65F262E3D016}"/>
              </a:ext>
            </a:extLst>
          </p:cNvPr>
          <p:cNvSpPr>
            <a:spLocks noGrp="1"/>
          </p:cNvSpPr>
          <p:nvPr>
            <p:ph type="title"/>
          </p:nvPr>
        </p:nvSpPr>
        <p:spPr/>
        <p:txBody>
          <a:bodyPr/>
          <a:lstStyle/>
          <a:p>
            <a:r>
              <a:rPr lang="en-US" dirty="0"/>
              <a:t>Capacity adds/restarts in 232 wake</a:t>
            </a:r>
          </a:p>
        </p:txBody>
      </p:sp>
    </p:spTree>
    <p:extLst>
      <p:ext uri="{BB962C8B-B14F-4D97-AF65-F5344CB8AC3E}">
        <p14:creationId xmlns:p14="http://schemas.microsoft.com/office/powerpoint/2010/main" val="338125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Copyright © 2019 Argus Media group. All rights reserved.</a:t>
            </a:r>
            <a:endParaRPr lang="en-US"/>
          </a:p>
        </p:txBody>
      </p:sp>
      <p:sp>
        <p:nvSpPr>
          <p:cNvPr id="9" name="Content Placeholder 1"/>
          <p:cNvSpPr>
            <a:spLocks noGrp="1"/>
          </p:cNvSpPr>
          <p:nvPr>
            <p:ph sz="half" idx="4294967295"/>
          </p:nvPr>
        </p:nvSpPr>
        <p:spPr>
          <a:xfrm>
            <a:off x="609600" y="857251"/>
            <a:ext cx="8077200" cy="3200400"/>
          </a:xfrm>
        </p:spPr>
        <p:txBody>
          <a:bodyPr>
            <a:noAutofit/>
          </a:bodyPr>
          <a:lstStyle/>
          <a:p>
            <a:pPr>
              <a:spcBef>
                <a:spcPts val="600"/>
              </a:spcBef>
              <a:spcAft>
                <a:spcPts val="600"/>
              </a:spcAft>
            </a:pPr>
            <a:r>
              <a:rPr lang="en-US" sz="900"/>
              <a:t>The Argus Media group (referred to herein as “Argus”) makes no representations or warranties or other assurance, express or implied, about the accuracy or suitability of any information in this presentation and related materials (such as handouts, other presentation documents and recordings and any other materials or information distributed at or in connection with this presentation).  </a:t>
            </a:r>
          </a:p>
          <a:p>
            <a:pPr>
              <a:spcBef>
                <a:spcPts val="600"/>
              </a:spcBef>
              <a:spcAft>
                <a:spcPts val="600"/>
              </a:spcAft>
            </a:pPr>
            <a:r>
              <a:rPr lang="en-US" sz="900"/>
              <a:t>The information or opinions contained in this presentation are provided on an “as is” basis without  any warranty, condition or other representation as to its accuracy, completeness, or suitability for any particular purpose and shall not confer rights or remedies upon the recipients of this presentation or any other person. Data and information contained in the presentation come from a variety of sources, some of which are third parties outside Argus’ control and some of which may not have been verified. </a:t>
            </a:r>
          </a:p>
          <a:p>
            <a:pPr>
              <a:spcBef>
                <a:spcPts val="600"/>
              </a:spcBef>
              <a:spcAft>
                <a:spcPts val="600"/>
              </a:spcAft>
            </a:pPr>
            <a:r>
              <a:rPr lang="en-US" sz="900"/>
              <a:t>All analysis and opinions, data, projections and forecasts provided may be based on assumptions that are not correct or which change, being dependent upon fundamentals and other factors and events subject to change and uncertainty; future results or values could be materially different from any forecast or estimates described in the presentation.</a:t>
            </a:r>
          </a:p>
          <a:p>
            <a:pPr>
              <a:spcBef>
                <a:spcPts val="600"/>
              </a:spcBef>
              <a:spcAft>
                <a:spcPts val="600"/>
              </a:spcAft>
            </a:pPr>
            <a:r>
              <a:rPr lang="en-US" sz="900"/>
              <a:t>To the maximum extent permitted by law, Argus expressly disclaims any and all liability for any direct, indirect or consequential loss or damage, claims, costs and expenses, whether arising in negligence or otherwise, in connection with access to, use or application of these materials or suffered by any person as a result of relying on any information included in, or omission from, this presentation and related materials or otherwise in connection therewith. </a:t>
            </a:r>
          </a:p>
          <a:p>
            <a:pPr>
              <a:spcBef>
                <a:spcPts val="600"/>
              </a:spcBef>
              <a:spcAft>
                <a:spcPts val="600"/>
              </a:spcAft>
            </a:pPr>
            <a:r>
              <a:rPr lang="en-US" sz="900"/>
              <a:t>The information contained in this presentation and related materials is provided for general information purposes only and should not be construed as legal, tax, accounting or investment advice or the rendering of legal, consulting, or other professional services of any kind. Users of these materials should not in any manner rely upon or construe the information or resource materials in these materials as legal, or other professional advice and should not act or fail to act based upon the information in these materials.</a:t>
            </a:r>
          </a:p>
        </p:txBody>
      </p:sp>
      <p:sp>
        <p:nvSpPr>
          <p:cNvPr id="10" name="Title 2"/>
          <p:cNvSpPr>
            <a:spLocks noGrp="1"/>
          </p:cNvSpPr>
          <p:nvPr>
            <p:ph type="title"/>
          </p:nvPr>
        </p:nvSpPr>
        <p:spPr>
          <a:xfrm>
            <a:off x="609600" y="228600"/>
            <a:ext cx="8001000" cy="457200"/>
          </a:xfrm>
        </p:spPr>
        <p:txBody>
          <a:bodyPr>
            <a:normAutofit/>
          </a:bodyPr>
          <a:lstStyle/>
          <a:p>
            <a:r>
              <a:rPr lang="en-US"/>
              <a:t>Argus Media group notices</a:t>
            </a:r>
          </a:p>
        </p:txBody>
      </p:sp>
    </p:spTree>
    <p:extLst>
      <p:ext uri="{BB962C8B-B14F-4D97-AF65-F5344CB8AC3E}">
        <p14:creationId xmlns:p14="http://schemas.microsoft.com/office/powerpoint/2010/main" val="1593892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C8937C-CD7C-4F7F-9F25-FAD56EF71EDF}"/>
              </a:ext>
            </a:extLst>
          </p:cNvPr>
          <p:cNvSpPr>
            <a:spLocks noGrp="1"/>
          </p:cNvSpPr>
          <p:nvPr>
            <p:ph type="title"/>
          </p:nvPr>
        </p:nvSpPr>
        <p:spPr/>
        <p:txBody>
          <a:bodyPr/>
          <a:lstStyle/>
          <a:p>
            <a:r>
              <a:rPr lang="en-US" dirty="0"/>
              <a:t>Focus: SDI’s Texas “import killer”</a:t>
            </a:r>
          </a:p>
        </p:txBody>
      </p:sp>
      <p:sp>
        <p:nvSpPr>
          <p:cNvPr id="4" name="Footer Placeholder 3">
            <a:extLst>
              <a:ext uri="{FF2B5EF4-FFF2-40B4-BE49-F238E27FC236}">
                <a16:creationId xmlns:a16="http://schemas.microsoft.com/office/drawing/2014/main" id="{61BCF0BA-8C0C-434E-A356-4DF22FEE7A30}"/>
              </a:ext>
            </a:extLst>
          </p:cNvPr>
          <p:cNvSpPr>
            <a:spLocks noGrp="1"/>
          </p:cNvSpPr>
          <p:nvPr>
            <p:ph type="ftr" sz="quarter" idx="10"/>
          </p:nvPr>
        </p:nvSpPr>
        <p:spPr/>
        <p:txBody>
          <a:bodyPr/>
          <a:lstStyle/>
          <a:p>
            <a:r>
              <a:rPr lang="en-GB"/>
              <a:t>Copyright © 2019 Argus Media group. All rights reserved.</a:t>
            </a:r>
            <a:endParaRPr lang="en-US"/>
          </a:p>
        </p:txBody>
      </p:sp>
      <p:grpSp>
        <p:nvGrpSpPr>
          <p:cNvPr id="12" name="Group 11">
            <a:extLst>
              <a:ext uri="{FF2B5EF4-FFF2-40B4-BE49-F238E27FC236}">
                <a16:creationId xmlns:a16="http://schemas.microsoft.com/office/drawing/2014/main" id="{4FB0F00B-3A23-4A3F-90AF-9D9D523823C5}"/>
              </a:ext>
            </a:extLst>
          </p:cNvPr>
          <p:cNvGrpSpPr/>
          <p:nvPr/>
        </p:nvGrpSpPr>
        <p:grpSpPr>
          <a:xfrm>
            <a:off x="614369" y="880020"/>
            <a:ext cx="4639227" cy="3283349"/>
            <a:chOff x="4036937" y="851991"/>
            <a:chExt cx="4639227" cy="3283349"/>
          </a:xfrm>
        </p:grpSpPr>
        <p:pic>
          <p:nvPicPr>
            <p:cNvPr id="5" name="Picture 4">
              <a:extLst>
                <a:ext uri="{FF2B5EF4-FFF2-40B4-BE49-F238E27FC236}">
                  <a16:creationId xmlns:a16="http://schemas.microsoft.com/office/drawing/2014/main" id="{D2C0C090-1372-4D59-AD93-A0B193186246}"/>
                </a:ext>
              </a:extLst>
            </p:cNvPr>
            <p:cNvPicPr>
              <a:picLocks noChangeAspect="1"/>
            </p:cNvPicPr>
            <p:nvPr/>
          </p:nvPicPr>
          <p:blipFill>
            <a:blip r:embed="rId2"/>
            <a:stretch>
              <a:fillRect/>
            </a:stretch>
          </p:blipFill>
          <p:spPr>
            <a:xfrm>
              <a:off x="4036937" y="851991"/>
              <a:ext cx="4639227" cy="3283349"/>
            </a:xfrm>
            <a:prstGeom prst="rect">
              <a:avLst/>
            </a:prstGeom>
          </p:spPr>
        </p:pic>
        <p:pic>
          <p:nvPicPr>
            <p:cNvPr id="7" name="Graphic 6" descr="Factory">
              <a:extLst>
                <a:ext uri="{FF2B5EF4-FFF2-40B4-BE49-F238E27FC236}">
                  <a16:creationId xmlns:a16="http://schemas.microsoft.com/office/drawing/2014/main" id="{EB990E5D-2B1F-4585-A0A4-12A719D766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93598" y="3085657"/>
              <a:ext cx="325907" cy="325907"/>
            </a:xfrm>
            <a:prstGeom prst="rect">
              <a:avLst/>
            </a:prstGeom>
          </p:spPr>
        </p:pic>
        <p:pic>
          <p:nvPicPr>
            <p:cNvPr id="8" name="Graphic 7" descr="Factory">
              <a:extLst>
                <a:ext uri="{FF2B5EF4-FFF2-40B4-BE49-F238E27FC236}">
                  <a16:creationId xmlns:a16="http://schemas.microsoft.com/office/drawing/2014/main" id="{F47B8224-0CDC-40CE-95A7-865B85D750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56551" y="1894889"/>
              <a:ext cx="325907" cy="325907"/>
            </a:xfrm>
            <a:prstGeom prst="rect">
              <a:avLst/>
            </a:prstGeom>
          </p:spPr>
        </p:pic>
        <p:pic>
          <p:nvPicPr>
            <p:cNvPr id="9" name="Graphic 8" descr="Factory">
              <a:extLst>
                <a:ext uri="{FF2B5EF4-FFF2-40B4-BE49-F238E27FC236}">
                  <a16:creationId xmlns:a16="http://schemas.microsoft.com/office/drawing/2014/main" id="{5931D490-05CD-4F21-9BD9-57D5E33A89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52865" y="2633347"/>
              <a:ext cx="325907" cy="325907"/>
            </a:xfrm>
            <a:prstGeom prst="rect">
              <a:avLst/>
            </a:prstGeom>
          </p:spPr>
        </p:pic>
      </p:grpSp>
      <p:sp>
        <p:nvSpPr>
          <p:cNvPr id="13" name="TextBox 12">
            <a:extLst>
              <a:ext uri="{FF2B5EF4-FFF2-40B4-BE49-F238E27FC236}">
                <a16:creationId xmlns:a16="http://schemas.microsoft.com/office/drawing/2014/main" id="{36675BB0-B680-4D94-A004-CA284FBD0D69}"/>
              </a:ext>
            </a:extLst>
          </p:cNvPr>
          <p:cNvSpPr txBox="1"/>
          <p:nvPr/>
        </p:nvSpPr>
        <p:spPr>
          <a:xfrm>
            <a:off x="3427255" y="1158705"/>
            <a:ext cx="1710137" cy="975293"/>
          </a:xfrm>
          <a:prstGeom prst="rect">
            <a:avLst/>
          </a:prstGeom>
          <a:ln w="12700">
            <a:solidFill>
              <a:srgbClr val="FF0000"/>
            </a:solidFill>
          </a:ln>
        </p:spPr>
        <p:txBody>
          <a:bodyPr vert="horz" wrap="square" lIns="0" tIns="0" rIns="0" bIns="0" rtlCol="0" anchor="ctr">
            <a:normAutofit/>
          </a:bodyPr>
          <a:lstStyle/>
          <a:p>
            <a:pPr algn="ctr"/>
            <a:r>
              <a:rPr lang="en-US" sz="1800" dirty="0">
                <a:ea typeface="ＭＳ Ｐゴシック" pitchFamily="34" charset="-128"/>
              </a:rPr>
              <a:t>Existin</a:t>
            </a:r>
            <a:r>
              <a:rPr lang="en-US" dirty="0">
                <a:ea typeface="ＭＳ Ｐゴシック" pitchFamily="34" charset="-128"/>
              </a:rPr>
              <a:t>g EAF-based mills make long/bar products</a:t>
            </a:r>
            <a:endParaRPr lang="en-US" sz="1800" dirty="0">
              <a:ea typeface="ＭＳ Ｐゴシック" pitchFamily="34" charset="-128"/>
            </a:endParaRPr>
          </a:p>
        </p:txBody>
      </p:sp>
      <p:cxnSp>
        <p:nvCxnSpPr>
          <p:cNvPr id="15" name="Straight Arrow Connector 14">
            <a:extLst>
              <a:ext uri="{FF2B5EF4-FFF2-40B4-BE49-F238E27FC236}">
                <a16:creationId xmlns:a16="http://schemas.microsoft.com/office/drawing/2014/main" id="{D6EF204A-B682-4D10-B1BB-E574CAF45C72}"/>
              </a:ext>
            </a:extLst>
          </p:cNvPr>
          <p:cNvCxnSpPr>
            <a:stCxn id="13" idx="2"/>
          </p:cNvCxnSpPr>
          <p:nvPr/>
        </p:nvCxnSpPr>
        <p:spPr>
          <a:xfrm flipH="1">
            <a:off x="4014881" y="2133998"/>
            <a:ext cx="267443" cy="46578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DB4687D-102F-4C22-A789-37EA28B50FB8}"/>
              </a:ext>
            </a:extLst>
          </p:cNvPr>
          <p:cNvCxnSpPr>
            <a:endCxn id="8" idx="3"/>
          </p:cNvCxnSpPr>
          <p:nvPr/>
        </p:nvCxnSpPr>
        <p:spPr>
          <a:xfrm flipH="1">
            <a:off x="3259890" y="1922918"/>
            <a:ext cx="161641" cy="1629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444EF6-7087-4AB6-A91E-A9308480B56E}"/>
              </a:ext>
            </a:extLst>
          </p:cNvPr>
          <p:cNvCxnSpPr/>
          <p:nvPr/>
        </p:nvCxnSpPr>
        <p:spPr>
          <a:xfrm flipH="1">
            <a:off x="3056204" y="2133998"/>
            <a:ext cx="529593" cy="5806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gerdau">
            <a:extLst>
              <a:ext uri="{FF2B5EF4-FFF2-40B4-BE49-F238E27FC236}">
                <a16:creationId xmlns:a16="http://schemas.microsoft.com/office/drawing/2014/main" id="{B409C721-7D8A-4E22-B39D-0B65A28C3E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2080" y="1829943"/>
            <a:ext cx="800798" cy="551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mercial metals logo">
            <a:extLst>
              <a:ext uri="{FF2B5EF4-FFF2-40B4-BE49-F238E27FC236}">
                <a16:creationId xmlns:a16="http://schemas.microsoft.com/office/drawing/2014/main" id="{6BB00DDD-D652-4C46-AC45-FAB0A9434BE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2080" y="2673711"/>
            <a:ext cx="349707" cy="3213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ptimus steel">
            <a:extLst>
              <a:ext uri="{FF2B5EF4-FFF2-40B4-BE49-F238E27FC236}">
                <a16:creationId xmlns:a16="http://schemas.microsoft.com/office/drawing/2014/main" id="{5CA6BE2B-2F7A-49C4-9F5A-E3FE238853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3384" y="2359700"/>
            <a:ext cx="740416" cy="7404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1743E0A-D039-42F2-9AB9-EC016A93ADE9}"/>
              </a:ext>
            </a:extLst>
          </p:cNvPr>
          <p:cNvPicPr>
            <a:picLocks noChangeAspect="1"/>
          </p:cNvPicPr>
          <p:nvPr/>
        </p:nvPicPr>
        <p:blipFill>
          <a:blip r:embed="rId10"/>
          <a:stretch>
            <a:fillRect/>
          </a:stretch>
        </p:blipFill>
        <p:spPr>
          <a:xfrm>
            <a:off x="2750366" y="3113686"/>
            <a:ext cx="367232" cy="306196"/>
          </a:xfrm>
          <a:prstGeom prst="rect">
            <a:avLst/>
          </a:prstGeom>
          <a:effectLst>
            <a:glow rad="101600">
              <a:srgbClr val="005DAA">
                <a:alpha val="40000"/>
              </a:srgbClr>
            </a:glow>
          </a:effectLst>
        </p:spPr>
      </p:pic>
      <p:pic>
        <p:nvPicPr>
          <p:cNvPr id="1032" name="Picture 8" descr="Image result for nucor logo">
            <a:extLst>
              <a:ext uri="{FF2B5EF4-FFF2-40B4-BE49-F238E27FC236}">
                <a16:creationId xmlns:a16="http://schemas.microsoft.com/office/drawing/2014/main" id="{B42703B5-9A36-44CD-966F-E28C591AACA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03794" y="2394898"/>
            <a:ext cx="604224" cy="21577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589B31B5-765C-406C-9E9F-E79016929F5C}"/>
              </a:ext>
            </a:extLst>
          </p:cNvPr>
          <p:cNvCxnSpPr/>
          <p:nvPr/>
        </p:nvCxnSpPr>
        <p:spPr>
          <a:xfrm flipH="1">
            <a:off x="3585797" y="2133998"/>
            <a:ext cx="237795" cy="260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50A30ED-1F7E-4EFD-BAF8-90F37FB530EE}"/>
              </a:ext>
            </a:extLst>
          </p:cNvPr>
          <p:cNvSpPr txBox="1"/>
          <p:nvPr/>
        </p:nvSpPr>
        <p:spPr>
          <a:xfrm>
            <a:off x="5560458" y="1010088"/>
            <a:ext cx="3054911" cy="3214581"/>
          </a:xfrm>
          <a:prstGeom prst="rect">
            <a:avLst/>
          </a:prstGeom>
        </p:spPr>
        <p:txBody>
          <a:bodyPr vert="horz" wrap="square" lIns="0" tIns="0" rIns="0" bIns="0" rtlCol="0" anchor="t">
            <a:normAutofit/>
          </a:bodyPr>
          <a:lstStyle/>
          <a:p>
            <a:pPr marL="285750" indent="-285750">
              <a:buFont typeface="Arial" panose="020B0604020202020204" pitchFamily="34" charset="0"/>
              <a:buChar char="•"/>
            </a:pPr>
            <a:r>
              <a:rPr lang="en-US" sz="1800" dirty="0">
                <a:ea typeface="ＭＳ Ｐゴシック" pitchFamily="34" charset="-128"/>
              </a:rPr>
              <a:t>SDI Sinton (3mn t/</a:t>
            </a:r>
            <a:r>
              <a:rPr lang="en-US" sz="1800" dirty="0" err="1">
                <a:ea typeface="ＭＳ Ｐゴシック" pitchFamily="34" charset="-128"/>
              </a:rPr>
              <a:t>yr</a:t>
            </a:r>
            <a:r>
              <a:rPr lang="en-US" sz="1800" dirty="0">
                <a:ea typeface="ＭＳ Ｐゴシック" pitchFamily="34" charset="-128"/>
              </a:rPr>
              <a:t> capacity) flat-rolled mill</a:t>
            </a:r>
          </a:p>
          <a:p>
            <a:endParaRPr lang="en-US" sz="1800" dirty="0">
              <a:ea typeface="ＭＳ Ｐゴシック" pitchFamily="34" charset="-128"/>
            </a:endParaRPr>
          </a:p>
          <a:p>
            <a:pPr marL="285750" indent="-285750">
              <a:buFont typeface="Arial" panose="020B0604020202020204" pitchFamily="34" charset="0"/>
              <a:buChar char="•"/>
            </a:pPr>
            <a:r>
              <a:rPr lang="en-US" dirty="0">
                <a:ea typeface="ＭＳ Ｐゴシック" pitchFamily="34" charset="-128"/>
              </a:rPr>
              <a:t>Near Corpus Christi port (</a:t>
            </a:r>
            <a:r>
              <a:rPr lang="en-US" dirty="0" err="1">
                <a:ea typeface="ＭＳ Ｐゴシック" pitchFamily="34" charset="-128"/>
              </a:rPr>
              <a:t>Voestalpine</a:t>
            </a:r>
            <a:r>
              <a:rPr lang="en-US" dirty="0">
                <a:ea typeface="ＭＳ Ｐゴシック" pitchFamily="34" charset="-128"/>
              </a:rPr>
              <a:t> HBI)</a:t>
            </a:r>
          </a:p>
          <a:p>
            <a:endParaRPr lang="en-US" dirty="0">
              <a:ea typeface="ＭＳ Ｐゴシック" pitchFamily="34" charset="-128"/>
            </a:endParaRPr>
          </a:p>
          <a:p>
            <a:pPr marL="285750" indent="-285750">
              <a:buFont typeface="Arial" panose="020B0604020202020204" pitchFamily="34" charset="0"/>
              <a:buChar char="•"/>
            </a:pPr>
            <a:r>
              <a:rPr lang="en-US" sz="1800" dirty="0">
                <a:ea typeface="ＭＳ Ｐゴシック" pitchFamily="34" charset="-128"/>
              </a:rPr>
              <a:t>Only flat-rolled</a:t>
            </a:r>
            <a:r>
              <a:rPr lang="en-US" dirty="0">
                <a:ea typeface="ＭＳ Ｐゴシック" pitchFamily="34" charset="-128"/>
              </a:rPr>
              <a:t>, EAF mill in Texas</a:t>
            </a:r>
          </a:p>
          <a:p>
            <a:endParaRPr lang="en-US" dirty="0">
              <a:ea typeface="ＭＳ Ｐゴシック" pitchFamily="34" charset="-128"/>
            </a:endParaRPr>
          </a:p>
          <a:p>
            <a:pPr marL="285750" indent="-285750">
              <a:buFont typeface="Arial" panose="020B0604020202020204" pitchFamily="34" charset="0"/>
              <a:buChar char="•"/>
            </a:pPr>
            <a:r>
              <a:rPr lang="en-US" dirty="0">
                <a:ea typeface="ＭＳ Ｐゴシック" pitchFamily="34" charset="-128"/>
              </a:rPr>
              <a:t>Local busheling demand to increase</a:t>
            </a:r>
            <a:endParaRPr lang="en-US" sz="1800" dirty="0">
              <a:ea typeface="ＭＳ Ｐゴシック" pitchFamily="34" charset="-128"/>
            </a:endParaRPr>
          </a:p>
        </p:txBody>
      </p:sp>
    </p:spTree>
    <p:extLst>
      <p:ext uri="{BB962C8B-B14F-4D97-AF65-F5344CB8AC3E}">
        <p14:creationId xmlns:p14="http://schemas.microsoft.com/office/powerpoint/2010/main" val="861980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Nonferrous markets</a:t>
            </a:r>
          </a:p>
        </p:txBody>
      </p:sp>
      <p:sp>
        <p:nvSpPr>
          <p:cNvPr id="8" name="Text Placeholder 7"/>
          <p:cNvSpPr>
            <a:spLocks noGrp="1"/>
          </p:cNvSpPr>
          <p:nvPr>
            <p:ph type="body" sz="quarter" idx="10"/>
          </p:nvPr>
        </p:nvSpPr>
        <p:spPr/>
        <p:txBody>
          <a:bodyPr/>
          <a:lstStyle/>
          <a:p>
            <a:r>
              <a:rPr lang="en-GB" dirty="0"/>
              <a:t>Trade war and China restrictions</a:t>
            </a:r>
          </a:p>
        </p:txBody>
      </p:sp>
    </p:spTree>
    <p:extLst>
      <p:ext uri="{BB962C8B-B14F-4D97-AF65-F5344CB8AC3E}">
        <p14:creationId xmlns:p14="http://schemas.microsoft.com/office/powerpoint/2010/main" val="2581529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4F6FD-6D9D-4318-A9B6-A5E6D97F9A79}"/>
              </a:ext>
            </a:extLst>
          </p:cNvPr>
          <p:cNvSpPr>
            <a:spLocks noGrp="1"/>
          </p:cNvSpPr>
          <p:nvPr>
            <p:ph type="title"/>
          </p:nvPr>
        </p:nvSpPr>
        <p:spPr/>
        <p:txBody>
          <a:bodyPr/>
          <a:lstStyle/>
          <a:p>
            <a:r>
              <a:rPr lang="en-US" dirty="0"/>
              <a:t>A quick trade war primer…a developing situation</a:t>
            </a:r>
          </a:p>
        </p:txBody>
      </p:sp>
      <p:sp>
        <p:nvSpPr>
          <p:cNvPr id="4" name="Footer Placeholder 3">
            <a:extLst>
              <a:ext uri="{FF2B5EF4-FFF2-40B4-BE49-F238E27FC236}">
                <a16:creationId xmlns:a16="http://schemas.microsoft.com/office/drawing/2014/main" id="{4D435D2D-DC12-407B-BE3C-DA0703AE90DB}"/>
              </a:ext>
            </a:extLst>
          </p:cNvPr>
          <p:cNvSpPr>
            <a:spLocks noGrp="1"/>
          </p:cNvSpPr>
          <p:nvPr>
            <p:ph type="ftr" sz="quarter" idx="10"/>
          </p:nvPr>
        </p:nvSpPr>
        <p:spPr/>
        <p:txBody>
          <a:bodyPr/>
          <a:lstStyle/>
          <a:p>
            <a:r>
              <a:rPr lang="en-GB"/>
              <a:t>Copyright © 2019 Argus Media group. All rights reserved.</a:t>
            </a:r>
            <a:endParaRPr lang="en-US"/>
          </a:p>
        </p:txBody>
      </p:sp>
      <p:pic>
        <p:nvPicPr>
          <p:cNvPr id="5" name="Picture 4">
            <a:extLst>
              <a:ext uri="{FF2B5EF4-FFF2-40B4-BE49-F238E27FC236}">
                <a16:creationId xmlns:a16="http://schemas.microsoft.com/office/drawing/2014/main" id="{6E245001-B6FB-4910-8502-EE92E8A42AA0}"/>
              </a:ext>
            </a:extLst>
          </p:cNvPr>
          <p:cNvPicPr>
            <a:picLocks noChangeAspect="1"/>
          </p:cNvPicPr>
          <p:nvPr/>
        </p:nvPicPr>
        <p:blipFill>
          <a:blip r:embed="rId2"/>
          <a:stretch>
            <a:fillRect/>
          </a:stretch>
        </p:blipFill>
        <p:spPr>
          <a:xfrm>
            <a:off x="777645" y="958365"/>
            <a:ext cx="7343782" cy="2935393"/>
          </a:xfrm>
          <a:prstGeom prst="rect">
            <a:avLst/>
          </a:prstGeom>
        </p:spPr>
      </p:pic>
      <p:sp>
        <p:nvSpPr>
          <p:cNvPr id="6" name="TextBox 5">
            <a:extLst>
              <a:ext uri="{FF2B5EF4-FFF2-40B4-BE49-F238E27FC236}">
                <a16:creationId xmlns:a16="http://schemas.microsoft.com/office/drawing/2014/main" id="{52A1C5FB-F141-480B-9E0D-E8B6E8FA33F9}"/>
              </a:ext>
            </a:extLst>
          </p:cNvPr>
          <p:cNvSpPr txBox="1"/>
          <p:nvPr/>
        </p:nvSpPr>
        <p:spPr>
          <a:xfrm>
            <a:off x="5845629" y="3893758"/>
            <a:ext cx="2441121" cy="205983"/>
          </a:xfrm>
          <a:prstGeom prst="rect">
            <a:avLst/>
          </a:prstGeom>
        </p:spPr>
        <p:txBody>
          <a:bodyPr vert="horz" wrap="square" lIns="0" tIns="0" rIns="0" bIns="0" rtlCol="0" anchor="t">
            <a:normAutofit fontScale="40000" lnSpcReduction="20000"/>
          </a:bodyPr>
          <a:lstStyle/>
          <a:p>
            <a:r>
              <a:rPr lang="en-US" sz="1800" dirty="0">
                <a:ea typeface="ＭＳ Ｐゴシック" pitchFamily="34" charset="-128"/>
              </a:rPr>
              <a:t>Source: US-China Economic and Security Review Commission</a:t>
            </a:r>
          </a:p>
        </p:txBody>
      </p:sp>
      <p:grpSp>
        <p:nvGrpSpPr>
          <p:cNvPr id="11" name="Group 10">
            <a:extLst>
              <a:ext uri="{FF2B5EF4-FFF2-40B4-BE49-F238E27FC236}">
                <a16:creationId xmlns:a16="http://schemas.microsoft.com/office/drawing/2014/main" id="{B2BA3C36-523C-4D03-9D28-1E753F15A07E}"/>
              </a:ext>
            </a:extLst>
          </p:cNvPr>
          <p:cNvGrpSpPr/>
          <p:nvPr/>
        </p:nvGrpSpPr>
        <p:grpSpPr>
          <a:xfrm>
            <a:off x="3931178" y="2041790"/>
            <a:ext cx="3828902" cy="1851968"/>
            <a:chOff x="3876159" y="2079069"/>
            <a:chExt cx="3828902" cy="1851968"/>
          </a:xfrm>
        </p:grpSpPr>
        <p:sp>
          <p:nvSpPr>
            <p:cNvPr id="8" name="Callout: Bent Line with Border and Accent Bar 7">
              <a:extLst>
                <a:ext uri="{FF2B5EF4-FFF2-40B4-BE49-F238E27FC236}">
                  <a16:creationId xmlns:a16="http://schemas.microsoft.com/office/drawing/2014/main" id="{D9CDBB1A-A4A2-4929-94E1-B7DE65344AB0}"/>
                </a:ext>
              </a:extLst>
            </p:cNvPr>
            <p:cNvSpPr/>
            <p:nvPr/>
          </p:nvSpPr>
          <p:spPr>
            <a:xfrm>
              <a:off x="3876159" y="2079069"/>
              <a:ext cx="2348814" cy="1851968"/>
            </a:xfrm>
            <a:prstGeom prst="accentBorderCallout2">
              <a:avLst>
                <a:gd name="adj1" fmla="val 29063"/>
                <a:gd name="adj2" fmla="val 107654"/>
                <a:gd name="adj3" fmla="val 38908"/>
                <a:gd name="adj4" fmla="val 125026"/>
                <a:gd name="adj5" fmla="val 20793"/>
                <a:gd name="adj6" fmla="val 1585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Aug 1</a:t>
              </a:r>
              <a:r>
                <a:rPr lang="en-US" dirty="0">
                  <a:solidFill>
                    <a:schemeClr val="tx1"/>
                  </a:solidFill>
                </a:rPr>
                <a:t>: Trump says another </a:t>
              </a:r>
              <a:r>
                <a:rPr lang="en-US" b="1" dirty="0">
                  <a:solidFill>
                    <a:schemeClr val="tx1"/>
                  </a:solidFill>
                </a:rPr>
                <a:t>$300bn </a:t>
              </a:r>
              <a:r>
                <a:rPr lang="en-US" dirty="0">
                  <a:solidFill>
                    <a:schemeClr val="tx1"/>
                  </a:solidFill>
                </a:rPr>
                <a:t>will start in Sep</a:t>
              </a:r>
            </a:p>
            <a:p>
              <a:pPr algn="ctr"/>
              <a:r>
                <a:rPr lang="en-US" dirty="0">
                  <a:solidFill>
                    <a:schemeClr val="tx1"/>
                  </a:solidFill>
                </a:rPr>
                <a:t>China allows currency to </a:t>
              </a:r>
              <a:r>
                <a:rPr lang="en-US" b="1" dirty="0">
                  <a:solidFill>
                    <a:schemeClr val="tx1"/>
                  </a:solidFill>
                </a:rPr>
                <a:t>weaken</a:t>
              </a:r>
              <a:r>
                <a:rPr lang="en-US" dirty="0">
                  <a:solidFill>
                    <a:schemeClr val="tx1"/>
                  </a:solidFill>
                </a:rPr>
                <a:t> to lowest since 2008</a:t>
              </a:r>
            </a:p>
          </p:txBody>
        </p:sp>
        <p:sp>
          <p:nvSpPr>
            <p:cNvPr id="9" name="Flowchart: Connector 8">
              <a:extLst>
                <a:ext uri="{FF2B5EF4-FFF2-40B4-BE49-F238E27FC236}">
                  <a16:creationId xmlns:a16="http://schemas.microsoft.com/office/drawing/2014/main" id="{3CFCF317-66F5-4898-AAD0-4E4B9AFE08F2}"/>
                </a:ext>
              </a:extLst>
            </p:cNvPr>
            <p:cNvSpPr/>
            <p:nvPr/>
          </p:nvSpPr>
          <p:spPr>
            <a:xfrm>
              <a:off x="7584558" y="2365810"/>
              <a:ext cx="120503" cy="13467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181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C863BF-D8FD-4DE6-B4CF-7E09BF15631E}"/>
              </a:ext>
            </a:extLst>
          </p:cNvPr>
          <p:cNvSpPr>
            <a:spLocks noGrp="1"/>
          </p:cNvSpPr>
          <p:nvPr>
            <p:ph type="title"/>
          </p:nvPr>
        </p:nvSpPr>
        <p:spPr/>
        <p:txBody>
          <a:bodyPr>
            <a:normAutofit/>
          </a:bodyPr>
          <a:lstStyle/>
          <a:p>
            <a:r>
              <a:rPr lang="en-US" dirty="0"/>
              <a:t>The evolution of China’s scrap import policy </a:t>
            </a:r>
          </a:p>
        </p:txBody>
      </p:sp>
      <p:sp>
        <p:nvSpPr>
          <p:cNvPr id="4" name="Footer Placeholder 3">
            <a:extLst>
              <a:ext uri="{FF2B5EF4-FFF2-40B4-BE49-F238E27FC236}">
                <a16:creationId xmlns:a16="http://schemas.microsoft.com/office/drawing/2014/main" id="{047931CE-25CF-49BC-A3F6-74D2D69C39B0}"/>
              </a:ext>
            </a:extLst>
          </p:cNvPr>
          <p:cNvSpPr>
            <a:spLocks noGrp="1"/>
          </p:cNvSpPr>
          <p:nvPr>
            <p:ph type="ftr" sz="quarter" idx="10"/>
          </p:nvPr>
        </p:nvSpPr>
        <p:spPr/>
        <p:txBody>
          <a:bodyPr/>
          <a:lstStyle/>
          <a:p>
            <a:r>
              <a:rPr lang="en-GB"/>
              <a:t>Copyright © 2019 Argus Media group. All rights reserved.</a:t>
            </a:r>
            <a:endParaRPr lang="en-US"/>
          </a:p>
        </p:txBody>
      </p:sp>
      <p:graphicFrame>
        <p:nvGraphicFramePr>
          <p:cNvPr id="6" name="Chart 5">
            <a:extLst>
              <a:ext uri="{FF2B5EF4-FFF2-40B4-BE49-F238E27FC236}">
                <a16:creationId xmlns:a16="http://schemas.microsoft.com/office/drawing/2014/main" id="{0617E3F5-A202-4099-91F5-BC7E7613BB49}"/>
              </a:ext>
            </a:extLst>
          </p:cNvPr>
          <p:cNvGraphicFramePr>
            <a:graphicFrameLocks/>
          </p:cNvGraphicFramePr>
          <p:nvPr>
            <p:extLst>
              <p:ext uri="{D42A27DB-BD31-4B8C-83A1-F6EECF244321}">
                <p14:modId xmlns:p14="http://schemas.microsoft.com/office/powerpoint/2010/main" val="419895751"/>
              </p:ext>
            </p:extLst>
          </p:nvPr>
        </p:nvGraphicFramePr>
        <p:xfrm>
          <a:off x="614369" y="485775"/>
          <a:ext cx="7915262"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879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88E5268-0280-4FFE-97FA-1F3CC1CE03C3}"/>
              </a:ext>
            </a:extLst>
          </p:cNvPr>
          <p:cNvGraphicFramePr>
            <a:graphicFrameLocks/>
          </p:cNvGraphicFramePr>
          <p:nvPr>
            <p:extLst>
              <p:ext uri="{D42A27DB-BD31-4B8C-83A1-F6EECF244321}">
                <p14:modId xmlns:p14="http://schemas.microsoft.com/office/powerpoint/2010/main" val="3787365484"/>
              </p:ext>
            </p:extLst>
          </p:nvPr>
        </p:nvGraphicFramePr>
        <p:xfrm>
          <a:off x="528631" y="765544"/>
          <a:ext cx="8161713" cy="352292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EDC863BF-D8FD-4DE6-B4CF-7E09BF15631E}"/>
              </a:ext>
            </a:extLst>
          </p:cNvPr>
          <p:cNvSpPr>
            <a:spLocks noGrp="1"/>
          </p:cNvSpPr>
          <p:nvPr>
            <p:ph type="title"/>
          </p:nvPr>
        </p:nvSpPr>
        <p:spPr/>
        <p:txBody>
          <a:bodyPr/>
          <a:lstStyle/>
          <a:p>
            <a:r>
              <a:rPr lang="en-US" dirty="0"/>
              <a:t>A trade war tale, as told by </a:t>
            </a:r>
            <a:r>
              <a:rPr lang="en-US" dirty="0" err="1"/>
              <a:t>Comex</a:t>
            </a:r>
            <a:r>
              <a:rPr lang="en-US" dirty="0"/>
              <a:t> copper</a:t>
            </a:r>
          </a:p>
        </p:txBody>
      </p:sp>
      <p:sp>
        <p:nvSpPr>
          <p:cNvPr id="4" name="Footer Placeholder 3">
            <a:extLst>
              <a:ext uri="{FF2B5EF4-FFF2-40B4-BE49-F238E27FC236}">
                <a16:creationId xmlns:a16="http://schemas.microsoft.com/office/drawing/2014/main" id="{047931CE-25CF-49BC-A3F6-74D2D69C39B0}"/>
              </a:ext>
            </a:extLst>
          </p:cNvPr>
          <p:cNvSpPr>
            <a:spLocks noGrp="1"/>
          </p:cNvSpPr>
          <p:nvPr>
            <p:ph type="ftr" sz="quarter" idx="10"/>
          </p:nvPr>
        </p:nvSpPr>
        <p:spPr/>
        <p:txBody>
          <a:bodyPr/>
          <a:lstStyle/>
          <a:p>
            <a:r>
              <a:rPr lang="en-GB"/>
              <a:t>Copyright © 2019 Argus Media group. All rights reserved.</a:t>
            </a:r>
            <a:endParaRPr lang="en-US"/>
          </a:p>
        </p:txBody>
      </p:sp>
    </p:spTree>
    <p:extLst>
      <p:ext uri="{BB962C8B-B14F-4D97-AF65-F5344CB8AC3E}">
        <p14:creationId xmlns:p14="http://schemas.microsoft.com/office/powerpoint/2010/main" val="1701938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Copyright © 2019 Argus Media group. All rights reserved.</a:t>
            </a:r>
            <a:endParaRPr lang="en-US" dirty="0"/>
          </a:p>
        </p:txBody>
      </p:sp>
      <p:sp>
        <p:nvSpPr>
          <p:cNvPr id="6" name="Content Placeholder 1"/>
          <p:cNvSpPr>
            <a:spLocks noGrp="1"/>
          </p:cNvSpPr>
          <p:nvPr>
            <p:ph sz="half" idx="4294967295"/>
          </p:nvPr>
        </p:nvSpPr>
        <p:spPr>
          <a:xfrm>
            <a:off x="609600" y="914400"/>
            <a:ext cx="7043159" cy="3200400"/>
          </a:xfrm>
        </p:spPr>
        <p:txBody>
          <a:bodyPr>
            <a:normAutofit fontScale="85000" lnSpcReduction="10000"/>
          </a:bodyPr>
          <a:lstStyle/>
          <a:p>
            <a:pPr>
              <a:buFont typeface="Arial" charset="0"/>
              <a:buChar char="•"/>
              <a:defRPr/>
            </a:pPr>
            <a:r>
              <a:rPr lang="en-US" dirty="0"/>
              <a:t>China’s State Council is targeting a complete ban on imports of solid waste by the end of 2020</a:t>
            </a:r>
          </a:p>
          <a:p>
            <a:pPr>
              <a:buFont typeface="Arial" charset="0"/>
              <a:buChar char="•"/>
              <a:defRPr/>
            </a:pPr>
            <a:r>
              <a:rPr lang="en-US" dirty="0"/>
              <a:t>Scrap metal is currently classified as a solid waste item</a:t>
            </a:r>
          </a:p>
          <a:p>
            <a:pPr>
              <a:buFont typeface="Arial" charset="0"/>
              <a:buChar char="•"/>
              <a:defRPr/>
            </a:pPr>
            <a:r>
              <a:rPr lang="en-US" dirty="0"/>
              <a:t>For the nation’s aluminum and copper smelters scrap metal is a crucial, reliable and relatively inexpensive raw material </a:t>
            </a:r>
          </a:p>
          <a:p>
            <a:pPr>
              <a:buFont typeface="Arial" charset="0"/>
              <a:buChar char="•"/>
              <a:defRPr/>
            </a:pPr>
            <a:r>
              <a:rPr lang="en-US" dirty="0"/>
              <a:t>Stringent guidelines on scrap quality entering the country in 2018 have helped to weed out lower-quality category 7 material which requires dismantling or processing </a:t>
            </a:r>
          </a:p>
          <a:p>
            <a:pPr>
              <a:buFont typeface="Arial" charset="0"/>
              <a:buChar char="•"/>
              <a:defRPr/>
            </a:pPr>
            <a:r>
              <a:rPr lang="en-US" dirty="0"/>
              <a:t>China’s scrap industry is actively lobbying the government to shift scrap metal from the solid waste category to that of furnace ready raw materials</a:t>
            </a:r>
          </a:p>
          <a:p>
            <a:pPr>
              <a:buFont typeface="Arial" charset="0"/>
              <a:buChar char="•"/>
              <a:defRPr/>
            </a:pPr>
            <a:endParaRPr lang="en-US" dirty="0"/>
          </a:p>
          <a:p>
            <a:endParaRPr lang="en-US" dirty="0"/>
          </a:p>
        </p:txBody>
      </p:sp>
      <p:sp>
        <p:nvSpPr>
          <p:cNvPr id="7" name="Title 2"/>
          <p:cNvSpPr>
            <a:spLocks noGrp="1"/>
          </p:cNvSpPr>
          <p:nvPr>
            <p:ph type="title"/>
          </p:nvPr>
        </p:nvSpPr>
        <p:spPr>
          <a:xfrm>
            <a:off x="609600" y="228600"/>
            <a:ext cx="8001000" cy="457200"/>
          </a:xfrm>
        </p:spPr>
        <p:txBody>
          <a:bodyPr/>
          <a:lstStyle/>
          <a:p>
            <a:r>
              <a:rPr lang="en-US" dirty="0"/>
              <a:t>China’s scrap metal misnomer problem</a:t>
            </a:r>
          </a:p>
        </p:txBody>
      </p:sp>
      <p:graphicFrame>
        <p:nvGraphicFramePr>
          <p:cNvPr id="9" name="Table 8"/>
          <p:cNvGraphicFramePr>
            <a:graphicFrameLocks noGrp="1"/>
          </p:cNvGraphicFramePr>
          <p:nvPr>
            <p:extLst/>
          </p:nvPr>
        </p:nvGraphicFramePr>
        <p:xfrm>
          <a:off x="-2057400" y="438150"/>
          <a:ext cx="1600200" cy="2183130"/>
        </p:xfrm>
        <a:graphic>
          <a:graphicData uri="http://schemas.openxmlformats.org/drawingml/2006/table">
            <a:tbl>
              <a:tblPr/>
              <a:tblGrid>
                <a:gridCol w="1600200">
                  <a:extLst>
                    <a:ext uri="{9D8B030D-6E8A-4147-A177-3AD203B41FA5}">
                      <a16:colId xmlns:a16="http://schemas.microsoft.com/office/drawing/2014/main" val="20000"/>
                    </a:ext>
                  </a:extLst>
                </a:gridCol>
              </a:tblGrid>
              <a:tr h="605790">
                <a:tc>
                  <a:txBody>
                    <a:bodyPr/>
                    <a:lstStyle/>
                    <a:p>
                      <a:pPr algn="ctr" fontAlgn="b"/>
                      <a:r>
                        <a:rPr lang="en-US" sz="1100" b="1" i="0" u="none" strike="noStrike">
                          <a:solidFill>
                            <a:srgbClr val="FFFFFF"/>
                          </a:solidFill>
                          <a:effectLst/>
                          <a:latin typeface="Verdana" panose="020B0604030504040204" pitchFamily="34" charset="0"/>
                        </a:rPr>
                        <a:t>Argus RGB color palette (Delete</a:t>
                      </a:r>
                      <a:r>
                        <a:rPr lang="en-US" sz="1100" b="1" i="0" u="none" strike="noStrike" baseline="0">
                          <a:solidFill>
                            <a:srgbClr val="FFFFFF"/>
                          </a:solidFill>
                          <a:effectLst/>
                          <a:latin typeface="Verdana" panose="020B0604030504040204" pitchFamily="34" charset="0"/>
                        </a:rPr>
                        <a:t> when final)</a:t>
                      </a:r>
                      <a:endParaRPr lang="en-US" sz="1100" b="1" i="0" u="none" strike="noStrike">
                        <a:solidFill>
                          <a:srgbClr val="FFFFFF"/>
                        </a:solidFill>
                        <a:effectLst/>
                        <a:latin typeface="Verdana" panose="020B0604030504040204" pitchFamily="34" charset="0"/>
                      </a:endParaRP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0"/>
                  </a:ext>
                </a:extLst>
              </a:tr>
              <a:tr h="262890">
                <a:tc>
                  <a:txBody>
                    <a:bodyPr/>
                    <a:lstStyle/>
                    <a:p>
                      <a:pPr algn="ctr" fontAlgn="b"/>
                      <a:r>
                        <a:rPr lang="en-US" sz="1100" b="0" i="0" u="none" strike="noStrike">
                          <a:solidFill>
                            <a:srgbClr val="FFFFFF"/>
                          </a:solidFill>
                          <a:effectLst/>
                          <a:latin typeface="Verdana" panose="020B0604030504040204" pitchFamily="34" charset="0"/>
                        </a:rPr>
                        <a:t>108/173/223</a:t>
                      </a:r>
                    </a:p>
                  </a:txBody>
                  <a:tcPr marL="45720" marR="45720" anchor="b">
                    <a:lnL>
                      <a:noFill/>
                    </a:lnL>
                    <a:lnR>
                      <a:noFill/>
                    </a:lnR>
                    <a:lnT>
                      <a:noFill/>
                    </a:lnT>
                    <a:lnB>
                      <a:noFill/>
                    </a:lnB>
                    <a:solidFill>
                      <a:srgbClr val="6CADDF"/>
                    </a:solidFill>
                  </a:tcPr>
                </a:tc>
                <a:extLst>
                  <a:ext uri="{0D108BD9-81ED-4DB2-BD59-A6C34878D82A}">
                    <a16:rowId xmlns:a16="http://schemas.microsoft.com/office/drawing/2014/main" val="10001"/>
                  </a:ext>
                </a:extLst>
              </a:tr>
              <a:tr h="262890">
                <a:tc>
                  <a:txBody>
                    <a:bodyPr/>
                    <a:lstStyle/>
                    <a:p>
                      <a:pPr algn="ctr" fontAlgn="b"/>
                      <a:r>
                        <a:rPr lang="en-US" sz="1100" b="0" i="0" u="none" strike="noStrike">
                          <a:solidFill>
                            <a:srgbClr val="FFFFFF"/>
                          </a:solidFill>
                          <a:effectLst/>
                          <a:latin typeface="Verdana" panose="020B0604030504040204" pitchFamily="34" charset="0"/>
                        </a:rPr>
                        <a:t>77/77/77</a:t>
                      </a: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2"/>
                  </a:ext>
                </a:extLst>
              </a:tr>
              <a:tr h="262890">
                <a:tc>
                  <a:txBody>
                    <a:bodyPr/>
                    <a:lstStyle/>
                    <a:p>
                      <a:pPr algn="ctr" fontAlgn="b"/>
                      <a:r>
                        <a:rPr lang="en-US" sz="1100" b="0" i="0" u="none" strike="noStrike">
                          <a:solidFill>
                            <a:srgbClr val="FFFFFF"/>
                          </a:solidFill>
                          <a:effectLst/>
                          <a:latin typeface="Verdana" panose="020B0604030504040204" pitchFamily="34" charset="0"/>
                        </a:rPr>
                        <a:t>0/93/170</a:t>
                      </a:r>
                    </a:p>
                  </a:txBody>
                  <a:tcPr marL="45720" marR="45720" anchor="b">
                    <a:lnL>
                      <a:noFill/>
                    </a:lnL>
                    <a:lnR>
                      <a:noFill/>
                    </a:lnR>
                    <a:lnT>
                      <a:noFill/>
                    </a:lnT>
                    <a:lnB>
                      <a:noFill/>
                    </a:lnB>
                    <a:solidFill>
                      <a:srgbClr val="005DAA"/>
                    </a:solidFill>
                  </a:tcPr>
                </a:tc>
                <a:extLst>
                  <a:ext uri="{0D108BD9-81ED-4DB2-BD59-A6C34878D82A}">
                    <a16:rowId xmlns:a16="http://schemas.microsoft.com/office/drawing/2014/main" val="10003"/>
                  </a:ext>
                </a:extLst>
              </a:tr>
              <a:tr h="262890">
                <a:tc>
                  <a:txBody>
                    <a:bodyPr/>
                    <a:lstStyle/>
                    <a:p>
                      <a:pPr algn="ctr" fontAlgn="b"/>
                      <a:r>
                        <a:rPr lang="en-US" sz="1100" b="0" i="0" u="none" strike="noStrike">
                          <a:solidFill>
                            <a:srgbClr val="000000"/>
                          </a:solidFill>
                          <a:effectLst/>
                          <a:latin typeface="Verdana" panose="020B0604030504040204" pitchFamily="34" charset="0"/>
                        </a:rPr>
                        <a:t>246/246/246</a:t>
                      </a:r>
                    </a:p>
                  </a:txBody>
                  <a:tcPr marL="45720" marR="45720" anchor="b">
                    <a:lnL>
                      <a:noFill/>
                    </a:lnL>
                    <a:lnR>
                      <a:noFill/>
                    </a:lnR>
                    <a:lnT>
                      <a:noFill/>
                    </a:lnT>
                    <a:lnB>
                      <a:noFill/>
                    </a:lnB>
                    <a:solidFill>
                      <a:srgbClr val="F6F6F6"/>
                    </a:solidFill>
                  </a:tcPr>
                </a:tc>
                <a:extLst>
                  <a:ext uri="{0D108BD9-81ED-4DB2-BD59-A6C34878D82A}">
                    <a16:rowId xmlns:a16="http://schemas.microsoft.com/office/drawing/2014/main" val="10004"/>
                  </a:ext>
                </a:extLst>
              </a:tr>
              <a:tr h="262890">
                <a:tc>
                  <a:txBody>
                    <a:bodyPr/>
                    <a:lstStyle/>
                    <a:p>
                      <a:pPr algn="ctr" fontAlgn="b"/>
                      <a:r>
                        <a:rPr lang="en-US" sz="1100" b="0" i="0" u="none" strike="noStrike">
                          <a:solidFill>
                            <a:srgbClr val="FFFFFF"/>
                          </a:solidFill>
                          <a:effectLst/>
                          <a:latin typeface="Verdana" panose="020B0604030504040204" pitchFamily="34" charset="0"/>
                        </a:rPr>
                        <a:t>179/179/179</a:t>
                      </a:r>
                    </a:p>
                  </a:txBody>
                  <a:tcPr marL="45720" marR="45720" anchor="b">
                    <a:lnL>
                      <a:noFill/>
                    </a:lnL>
                    <a:lnR>
                      <a:noFill/>
                    </a:lnR>
                    <a:lnT>
                      <a:noFill/>
                    </a:lnT>
                    <a:lnB>
                      <a:noFill/>
                    </a:lnB>
                    <a:solidFill>
                      <a:srgbClr val="B3B3B3"/>
                    </a:solidFill>
                  </a:tcPr>
                </a:tc>
                <a:extLst>
                  <a:ext uri="{0D108BD9-81ED-4DB2-BD59-A6C34878D82A}">
                    <a16:rowId xmlns:a16="http://schemas.microsoft.com/office/drawing/2014/main" val="10005"/>
                  </a:ext>
                </a:extLst>
              </a:tr>
              <a:tr h="262890">
                <a:tc>
                  <a:txBody>
                    <a:bodyPr/>
                    <a:lstStyle/>
                    <a:p>
                      <a:pPr algn="ctr" fontAlgn="b"/>
                      <a:r>
                        <a:rPr lang="en-US" sz="1100" b="0" i="0" u="none" strike="noStrike">
                          <a:solidFill>
                            <a:srgbClr val="FFFFFF"/>
                          </a:solidFill>
                          <a:effectLst/>
                          <a:latin typeface="Verdana" panose="020B0604030504040204" pitchFamily="34" charset="0"/>
                        </a:rPr>
                        <a:t>40/40/40</a:t>
                      </a:r>
                    </a:p>
                  </a:txBody>
                  <a:tcPr marL="45720" marR="45720" anchor="b">
                    <a:lnL>
                      <a:noFill/>
                    </a:lnL>
                    <a:lnR>
                      <a:noFill/>
                    </a:lnR>
                    <a:lnT>
                      <a:noFill/>
                    </a:lnT>
                    <a:lnB>
                      <a:noFill/>
                    </a:lnB>
                    <a:solidFill>
                      <a:srgbClr val="28282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1900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Copyright © 2019 Argus Media group. All rights reserved.</a:t>
            </a:r>
            <a:endParaRPr lang="en-US"/>
          </a:p>
        </p:txBody>
      </p:sp>
      <p:pic>
        <p:nvPicPr>
          <p:cNvPr id="8"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2115" r="14062" b="52203"/>
          <a:stretch/>
        </p:blipFill>
        <p:spPr>
          <a:xfrm>
            <a:off x="496645" y="819151"/>
            <a:ext cx="3922956" cy="3180421"/>
          </a:xfrm>
        </p:spPr>
      </p:pic>
      <p:sp>
        <p:nvSpPr>
          <p:cNvPr id="5" name="Title 4"/>
          <p:cNvSpPr>
            <a:spLocks noGrp="1"/>
          </p:cNvSpPr>
          <p:nvPr>
            <p:ph type="title"/>
          </p:nvPr>
        </p:nvSpPr>
        <p:spPr/>
        <p:txBody>
          <a:bodyPr/>
          <a:lstStyle/>
          <a:p>
            <a:r>
              <a:rPr lang="en-US" dirty="0"/>
              <a:t>China issues scrap metal import quotas </a:t>
            </a:r>
          </a:p>
        </p:txBody>
      </p:sp>
      <p:sp>
        <p:nvSpPr>
          <p:cNvPr id="7" name="Content Placeholder 6"/>
          <p:cNvSpPr>
            <a:spLocks noGrp="1"/>
          </p:cNvSpPr>
          <p:nvPr>
            <p:ph sz="half" idx="12"/>
          </p:nvPr>
        </p:nvSpPr>
        <p:spPr/>
        <p:txBody>
          <a:bodyPr>
            <a:normAutofit fontScale="70000" lnSpcReduction="20000"/>
          </a:bodyPr>
          <a:lstStyle/>
          <a:p>
            <a:r>
              <a:rPr lang="en-US" dirty="0"/>
              <a:t>China issued two batches of quotas for scrap metal imports valid only for 3Q 2019. </a:t>
            </a:r>
          </a:p>
          <a:p>
            <a:pPr marL="0" indent="0">
              <a:buNone/>
            </a:pPr>
            <a:endParaRPr lang="en-US" dirty="0"/>
          </a:p>
          <a:p>
            <a:r>
              <a:rPr lang="en-US" dirty="0"/>
              <a:t>Apply to category 6 scrap aka “furnace ready” like copper chops, larger </a:t>
            </a:r>
            <a:r>
              <a:rPr lang="en-US" dirty="0" err="1"/>
              <a:t>zorba</a:t>
            </a:r>
            <a:r>
              <a:rPr lang="en-US" dirty="0"/>
              <a:t>, twitch.</a:t>
            </a:r>
          </a:p>
          <a:p>
            <a:pPr marL="0" indent="0">
              <a:buNone/>
            </a:pPr>
            <a:endParaRPr lang="en-US" dirty="0"/>
          </a:p>
          <a:p>
            <a:r>
              <a:rPr lang="en-US" dirty="0"/>
              <a:t>Scrap importers must reapply for new quota levels each quarter.</a:t>
            </a:r>
          </a:p>
          <a:p>
            <a:endParaRPr lang="en-US" dirty="0"/>
          </a:p>
          <a:p>
            <a:r>
              <a:rPr lang="en-US" dirty="0"/>
              <a:t>Batch one focused on copper scrap importers on the east-central coast.</a:t>
            </a:r>
          </a:p>
          <a:p>
            <a:endParaRPr lang="en-US" dirty="0"/>
          </a:p>
          <a:p>
            <a:r>
              <a:rPr lang="en-US" dirty="0"/>
              <a:t>The second batch concentrated on aluminum scrap importers in southern China.</a:t>
            </a:r>
          </a:p>
        </p:txBody>
      </p:sp>
      <p:sp>
        <p:nvSpPr>
          <p:cNvPr id="2" name="Star: 5 Points 1">
            <a:extLst>
              <a:ext uri="{FF2B5EF4-FFF2-40B4-BE49-F238E27FC236}">
                <a16:creationId xmlns:a16="http://schemas.microsoft.com/office/drawing/2014/main" id="{0A3738B3-5CD0-48F9-80B3-3EC14FEC148C}"/>
              </a:ext>
            </a:extLst>
          </p:cNvPr>
          <p:cNvSpPr/>
          <p:nvPr/>
        </p:nvSpPr>
        <p:spPr>
          <a:xfrm>
            <a:off x="1952431" y="2571750"/>
            <a:ext cx="139959" cy="164452"/>
          </a:xfrm>
          <a:prstGeom prst="star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tar: 5 Points 8">
            <a:extLst>
              <a:ext uri="{FF2B5EF4-FFF2-40B4-BE49-F238E27FC236}">
                <a16:creationId xmlns:a16="http://schemas.microsoft.com/office/drawing/2014/main" id="{159FF1F6-683F-4142-AA76-9394E584201B}"/>
              </a:ext>
            </a:extLst>
          </p:cNvPr>
          <p:cNvSpPr/>
          <p:nvPr/>
        </p:nvSpPr>
        <p:spPr>
          <a:xfrm>
            <a:off x="2257230" y="2489524"/>
            <a:ext cx="139959" cy="164452"/>
          </a:xfrm>
          <a:prstGeom prst="star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Star: 5 Points 9">
            <a:extLst>
              <a:ext uri="{FF2B5EF4-FFF2-40B4-BE49-F238E27FC236}">
                <a16:creationId xmlns:a16="http://schemas.microsoft.com/office/drawing/2014/main" id="{F0A15E37-0EF3-4AA5-8A7D-AF1C204ABFEB}"/>
              </a:ext>
            </a:extLst>
          </p:cNvPr>
          <p:cNvSpPr/>
          <p:nvPr/>
        </p:nvSpPr>
        <p:spPr>
          <a:xfrm>
            <a:off x="2458123" y="2078977"/>
            <a:ext cx="139959" cy="164452"/>
          </a:xfrm>
          <a:prstGeom prst="star5">
            <a:avLst/>
          </a:prstGeom>
          <a:solidFill>
            <a:srgbClr val="CD9737"/>
          </a:solidFill>
          <a:ln>
            <a:solidFill>
              <a:srgbClr val="CD9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Star: 5 Points 11">
            <a:extLst>
              <a:ext uri="{FF2B5EF4-FFF2-40B4-BE49-F238E27FC236}">
                <a16:creationId xmlns:a16="http://schemas.microsoft.com/office/drawing/2014/main" id="{10483FBC-C3DC-4504-9AE1-195EE8BB6F90}"/>
              </a:ext>
            </a:extLst>
          </p:cNvPr>
          <p:cNvSpPr/>
          <p:nvPr/>
        </p:nvSpPr>
        <p:spPr>
          <a:xfrm>
            <a:off x="2458123" y="2244909"/>
            <a:ext cx="139959" cy="164452"/>
          </a:xfrm>
          <a:prstGeom prst="star5">
            <a:avLst/>
          </a:prstGeom>
          <a:solidFill>
            <a:srgbClr val="CD9737"/>
          </a:solidFill>
          <a:ln>
            <a:solidFill>
              <a:srgbClr val="CD9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84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From metals processor to metals consumer</a:t>
            </a:r>
          </a:p>
        </p:txBody>
      </p:sp>
      <p:sp>
        <p:nvSpPr>
          <p:cNvPr id="4" name="Footer Placeholder 3"/>
          <p:cNvSpPr>
            <a:spLocks noGrp="1"/>
          </p:cNvSpPr>
          <p:nvPr>
            <p:ph type="ftr" sz="quarter" idx="10"/>
          </p:nvPr>
        </p:nvSpPr>
        <p:spPr/>
        <p:txBody>
          <a:bodyPr/>
          <a:lstStyle/>
          <a:p>
            <a:r>
              <a:rPr lang="en-GB" dirty="0"/>
              <a:t>Copyright © 2019 Argus Media group. All rights reserved.</a:t>
            </a:r>
            <a:endParaRPr lang="en-US" dirty="0"/>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1383832531"/>
              </p:ext>
            </p:extLst>
          </p:nvPr>
        </p:nvGraphicFramePr>
        <p:xfrm>
          <a:off x="501027" y="957221"/>
          <a:ext cx="7924800" cy="2109471"/>
        </p:xfrm>
        <a:graphic>
          <a:graphicData uri="http://schemas.openxmlformats.org/drawingml/2006/table">
            <a:tbl>
              <a:tblPr>
                <a:tableStyleId>{5C22544A-7EE6-4342-B048-85BDC9FD1C3A}</a:tableStyleId>
              </a:tblPr>
              <a:tblGrid>
                <a:gridCol w="1584960">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584960">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84960">
                  <a:extLst>
                    <a:ext uri="{9D8B030D-6E8A-4147-A177-3AD203B41FA5}">
                      <a16:colId xmlns:a16="http://schemas.microsoft.com/office/drawing/2014/main" val="20004"/>
                    </a:ext>
                  </a:extLst>
                </a:gridCol>
              </a:tblGrid>
              <a:tr h="426720">
                <a:tc gridSpan="5">
                  <a:txBody>
                    <a:bodyPr/>
                    <a:lstStyle/>
                    <a:p>
                      <a:pPr algn="l" fontAlgn="b"/>
                      <a:r>
                        <a:rPr lang="en-US" sz="1800" b="1" u="none" strike="noStrike" dirty="0">
                          <a:solidFill>
                            <a:schemeClr val="bg1"/>
                          </a:solidFill>
                          <a:effectLst/>
                          <a:latin typeface="Trebuchet MS" panose="020B0603020202020204" pitchFamily="34" charset="0"/>
                        </a:rPr>
                        <a:t>China scrap import quotas – 3Q 2019 (t)</a:t>
                      </a:r>
                      <a:endParaRPr lang="en-US" sz="1800" b="1" i="0" u="none" strike="noStrike" dirty="0">
                        <a:solidFill>
                          <a:schemeClr val="bg1"/>
                        </a:solidFill>
                        <a:effectLst/>
                        <a:latin typeface="Trebuchet MS" panose="020B0603020202020204" pitchFamily="34" charset="0"/>
                      </a:endParaRPr>
                    </a:p>
                  </a:txBody>
                  <a:tcPr marL="45720" marR="45720" marT="0" marB="0" anchor="ctr">
                    <a:solidFill>
                      <a:srgbClr val="005DA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1510">
                <a:tc>
                  <a:txBody>
                    <a:bodyPr/>
                    <a:lstStyle/>
                    <a:p>
                      <a:pPr algn="l" fontAlgn="b"/>
                      <a:endParaRPr lang="en-US" sz="1400" b="1" i="0" u="none" strike="noStrike" dirty="0">
                        <a:solidFill>
                          <a:srgbClr val="000000"/>
                        </a:solidFill>
                        <a:effectLst/>
                        <a:latin typeface="Trebuchet MS" panose="020B0603020202020204" pitchFamily="34" charset="0"/>
                      </a:endParaRPr>
                    </a:p>
                  </a:txBody>
                  <a:tcPr marL="45720" marR="45720" marT="0" marB="0" anchor="ctr">
                    <a:solidFill>
                      <a:schemeClr val="tx2">
                        <a:lumMod val="20000"/>
                        <a:lumOff val="80000"/>
                      </a:schemeClr>
                    </a:solidFill>
                  </a:tcPr>
                </a:tc>
                <a:tc>
                  <a:txBody>
                    <a:bodyPr/>
                    <a:lstStyle/>
                    <a:p>
                      <a:pPr algn="ctr" fontAlgn="b"/>
                      <a:r>
                        <a:rPr lang="en-US" sz="1400" b="1" i="0" u="none" strike="noStrike" dirty="0">
                          <a:solidFill>
                            <a:srgbClr val="000000"/>
                          </a:solidFill>
                          <a:effectLst/>
                          <a:latin typeface="Trebuchet MS" panose="020B0603020202020204" pitchFamily="34" charset="0"/>
                        </a:rPr>
                        <a:t>Batch 1 </a:t>
                      </a:r>
                    </a:p>
                    <a:p>
                      <a:pPr algn="ctr" fontAlgn="b"/>
                      <a:r>
                        <a:rPr lang="en-US" sz="1400" b="1" i="0" u="none" strike="noStrike" dirty="0">
                          <a:solidFill>
                            <a:srgbClr val="000000"/>
                          </a:solidFill>
                          <a:effectLst/>
                          <a:latin typeface="Trebuchet MS" panose="020B0603020202020204" pitchFamily="34" charset="0"/>
                        </a:rPr>
                        <a:t>(June 20)</a:t>
                      </a:r>
                    </a:p>
                  </a:txBody>
                  <a:tcPr marL="45720" marR="45720" marT="0" marB="0" anchor="ctr">
                    <a:solidFill>
                      <a:schemeClr val="tx2">
                        <a:lumMod val="20000"/>
                        <a:lumOff val="80000"/>
                      </a:schemeClr>
                    </a:solidFill>
                  </a:tcPr>
                </a:tc>
                <a:tc>
                  <a:txBody>
                    <a:bodyPr/>
                    <a:lstStyle/>
                    <a:p>
                      <a:pPr algn="ctr" fontAlgn="b"/>
                      <a:r>
                        <a:rPr lang="en-US" sz="1400" b="1" u="none" strike="noStrike" dirty="0">
                          <a:effectLst/>
                          <a:latin typeface="Trebuchet MS" panose="020B0603020202020204" pitchFamily="34" charset="0"/>
                        </a:rPr>
                        <a:t>Batch 2 </a:t>
                      </a:r>
                    </a:p>
                    <a:p>
                      <a:pPr algn="ctr" fontAlgn="b"/>
                      <a:r>
                        <a:rPr lang="en-US" sz="1400" b="1" u="none" strike="noStrike" dirty="0">
                          <a:effectLst/>
                          <a:latin typeface="Trebuchet MS" panose="020B0603020202020204" pitchFamily="34" charset="0"/>
                        </a:rPr>
                        <a:t>(July 10)</a:t>
                      </a:r>
                      <a:endParaRPr lang="en-US" sz="1400" b="1" i="0" u="none" strike="noStrike" dirty="0">
                        <a:solidFill>
                          <a:srgbClr val="000000"/>
                        </a:solidFill>
                        <a:effectLst/>
                        <a:latin typeface="Trebuchet MS" panose="020B0603020202020204" pitchFamily="34" charset="0"/>
                      </a:endParaRPr>
                    </a:p>
                  </a:txBody>
                  <a:tcPr marL="45720" marR="45720" marT="0" marB="0" anchor="ctr">
                    <a:solidFill>
                      <a:schemeClr val="tx2">
                        <a:lumMod val="20000"/>
                        <a:lumOff val="80000"/>
                      </a:schemeClr>
                    </a:solidFill>
                  </a:tcPr>
                </a:tc>
                <a:tc>
                  <a:txBody>
                    <a:bodyPr/>
                    <a:lstStyle/>
                    <a:p>
                      <a:pPr algn="ctr" fontAlgn="b"/>
                      <a:r>
                        <a:rPr lang="en-US" sz="1400" b="1" u="none" strike="noStrike" dirty="0">
                          <a:effectLst/>
                          <a:latin typeface="Trebuchet MS" panose="020B0603020202020204" pitchFamily="34" charset="0"/>
                        </a:rPr>
                        <a:t>3Q total</a:t>
                      </a:r>
                      <a:endParaRPr lang="en-US" sz="1400" b="1" i="0" u="none" strike="noStrike" dirty="0">
                        <a:solidFill>
                          <a:srgbClr val="000000"/>
                        </a:solidFill>
                        <a:effectLst/>
                        <a:latin typeface="Trebuchet MS" panose="020B0603020202020204" pitchFamily="34" charset="0"/>
                      </a:endParaRPr>
                    </a:p>
                  </a:txBody>
                  <a:tcPr marL="45720" marR="45720" marT="0" marB="0" anchor="ctr">
                    <a:solidFill>
                      <a:schemeClr val="tx2">
                        <a:lumMod val="20000"/>
                        <a:lumOff val="80000"/>
                      </a:schemeClr>
                    </a:solidFill>
                  </a:tcPr>
                </a:tc>
                <a:tc>
                  <a:txBody>
                    <a:bodyPr/>
                    <a:lstStyle/>
                    <a:p>
                      <a:pPr algn="ctr" fontAlgn="b"/>
                      <a:r>
                        <a:rPr lang="en-US" sz="1400" b="1" i="0" u="none" strike="noStrike" dirty="0">
                          <a:solidFill>
                            <a:srgbClr val="000000"/>
                          </a:solidFill>
                          <a:effectLst/>
                          <a:latin typeface="Trebuchet MS" panose="020B0603020202020204" pitchFamily="34" charset="0"/>
                        </a:rPr>
                        <a:t>2016-18 quarterly average</a:t>
                      </a:r>
                    </a:p>
                  </a:txBody>
                  <a:tcPr marL="45720" marR="45720" marT="0" marB="0" anchor="ctr">
                    <a:solidFill>
                      <a:schemeClr val="tx2">
                        <a:lumMod val="20000"/>
                        <a:lumOff val="80000"/>
                      </a:schemeClr>
                    </a:solidFill>
                  </a:tcPr>
                </a:tc>
                <a:extLst>
                  <a:ext uri="{0D108BD9-81ED-4DB2-BD59-A6C34878D82A}">
                    <a16:rowId xmlns:a16="http://schemas.microsoft.com/office/drawing/2014/main" val="10001"/>
                  </a:ext>
                </a:extLst>
              </a:tr>
              <a:tr h="343747">
                <a:tc>
                  <a:txBody>
                    <a:bodyPr/>
                    <a:lstStyle/>
                    <a:p>
                      <a:pPr algn="l" fontAlgn="b"/>
                      <a:r>
                        <a:rPr lang="en-US" sz="1400" u="none" strike="noStrike" dirty="0">
                          <a:effectLst/>
                          <a:latin typeface="Trebuchet MS" panose="020B0603020202020204" pitchFamily="34" charset="0"/>
                        </a:rPr>
                        <a:t>Copper scrap</a:t>
                      </a:r>
                    </a:p>
                  </a:txBody>
                  <a:tcPr marL="45720" marR="45720" marT="0" marB="0" anchor="ctr">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u="none" strike="noStrike" dirty="0">
                          <a:effectLst/>
                          <a:latin typeface="Trebuchet MS" panose="020B0603020202020204" pitchFamily="34" charset="0"/>
                        </a:rPr>
                        <a:t>240,429</a:t>
                      </a:r>
                      <a:endParaRPr lang="en-US" sz="1400" b="0" i="0" u="none" strike="noStrike" dirty="0">
                        <a:solidFill>
                          <a:srgbClr val="000000"/>
                        </a:solidFill>
                        <a:effectLst/>
                        <a:latin typeface="Trebuchet MS" panose="020B0603020202020204" pitchFamily="34" charset="0"/>
                      </a:endParaRPr>
                    </a:p>
                  </a:txBody>
                  <a:tcPr marL="45720" marR="45720"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b="0" i="0" u="none" strike="noStrike" dirty="0">
                          <a:solidFill>
                            <a:srgbClr val="000000"/>
                          </a:solidFill>
                          <a:effectLst/>
                          <a:latin typeface="Trebuchet MS" panose="020B0603020202020204" pitchFamily="34" charset="0"/>
                        </a:rPr>
                        <a:t>124,450</a:t>
                      </a:r>
                    </a:p>
                  </a:txBody>
                  <a:tcPr marL="45720" marR="45720"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b="0" i="0" u="none" strike="noStrike" dirty="0">
                          <a:solidFill>
                            <a:srgbClr val="000000"/>
                          </a:solidFill>
                          <a:effectLst/>
                          <a:latin typeface="Trebuchet MS" panose="020B0603020202020204" pitchFamily="34" charset="0"/>
                        </a:rPr>
                        <a:t>364,879</a:t>
                      </a:r>
                    </a:p>
                  </a:txBody>
                  <a:tcPr marL="45720" marR="45720"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b="0" i="0" u="none" strike="noStrike" dirty="0">
                          <a:solidFill>
                            <a:srgbClr val="000000"/>
                          </a:solidFill>
                          <a:effectLst/>
                          <a:latin typeface="Trebuchet MS" panose="020B0603020202020204" pitchFamily="34" charset="0"/>
                        </a:rPr>
                        <a:t>776,579</a:t>
                      </a:r>
                    </a:p>
                  </a:txBody>
                  <a:tcPr marL="45720" marR="45720" marT="0" marB="0" anchor="ctr">
                    <a:lnL w="12700" cap="flat" cmpd="sng" algn="ctr">
                      <a:solidFill>
                        <a:schemeClr val="tx2">
                          <a:lumMod val="20000"/>
                          <a:lumOff val="80000"/>
                        </a:schemeClr>
                      </a:solidFill>
                      <a:prstDash val="solid"/>
                      <a:round/>
                      <a:headEnd type="none" w="med" len="med"/>
                      <a:tailEnd type="none" w="med" len="med"/>
                    </a:lnL>
                    <a:noFill/>
                  </a:tcPr>
                </a:tc>
                <a:extLst>
                  <a:ext uri="{0D108BD9-81ED-4DB2-BD59-A6C34878D82A}">
                    <a16:rowId xmlns:a16="http://schemas.microsoft.com/office/drawing/2014/main" val="10002"/>
                  </a:ext>
                </a:extLst>
              </a:tr>
              <a:tr h="343747">
                <a:tc>
                  <a:txBody>
                    <a:bodyPr/>
                    <a:lstStyle/>
                    <a:p>
                      <a:pPr algn="l" fontAlgn="b"/>
                      <a:r>
                        <a:rPr lang="en-US" sz="1400" b="0" i="0" u="none" strike="noStrike" dirty="0">
                          <a:solidFill>
                            <a:srgbClr val="000000"/>
                          </a:solidFill>
                          <a:effectLst/>
                          <a:latin typeface="Trebuchet MS" panose="020B0603020202020204" pitchFamily="34" charset="0"/>
                        </a:rPr>
                        <a:t>Aluminum scrap</a:t>
                      </a:r>
                    </a:p>
                  </a:txBody>
                  <a:tcPr marL="45720" marR="45720" marT="0" marB="0" anchor="ctr">
                    <a:solidFill>
                      <a:schemeClr val="tx2">
                        <a:lumMod val="20000"/>
                        <a:lumOff val="80000"/>
                      </a:schemeClr>
                    </a:solidFill>
                  </a:tcPr>
                </a:tc>
                <a:tc>
                  <a:txBody>
                    <a:bodyPr/>
                    <a:lstStyle/>
                    <a:p>
                      <a:pPr algn="r" fontAlgn="b"/>
                      <a:r>
                        <a:rPr lang="en-US" sz="1400" b="0" i="0" u="none" strike="noStrike" dirty="0">
                          <a:solidFill>
                            <a:srgbClr val="000000"/>
                          </a:solidFill>
                          <a:effectLst/>
                          <a:latin typeface="Trebuchet MS" panose="020B0603020202020204" pitchFamily="34" charset="0"/>
                        </a:rPr>
                        <a:t>54,256</a:t>
                      </a:r>
                    </a:p>
                  </a:txBody>
                  <a:tcPr marL="45720" marR="45720" marT="0" marB="0" anchor="ctr">
                    <a:solidFill>
                      <a:schemeClr val="tx2">
                        <a:lumMod val="20000"/>
                        <a:lumOff val="80000"/>
                      </a:schemeClr>
                    </a:solidFill>
                  </a:tcPr>
                </a:tc>
                <a:tc>
                  <a:txBody>
                    <a:bodyPr/>
                    <a:lstStyle/>
                    <a:p>
                      <a:pPr algn="r" fontAlgn="b"/>
                      <a:r>
                        <a:rPr lang="en-US" sz="1400" b="0" i="0" u="none" strike="noStrike" dirty="0">
                          <a:solidFill>
                            <a:srgbClr val="000000"/>
                          </a:solidFill>
                          <a:effectLst/>
                          <a:latin typeface="Trebuchet MS" panose="020B0603020202020204" pitchFamily="34" charset="0"/>
                        </a:rPr>
                        <a:t>306,930</a:t>
                      </a:r>
                    </a:p>
                  </a:txBody>
                  <a:tcPr marL="45720" marR="45720" marT="0" marB="0" anchor="ctr">
                    <a:solidFill>
                      <a:schemeClr val="tx2">
                        <a:lumMod val="20000"/>
                        <a:lumOff val="80000"/>
                      </a:schemeClr>
                    </a:solidFill>
                  </a:tcPr>
                </a:tc>
                <a:tc>
                  <a:txBody>
                    <a:bodyPr/>
                    <a:lstStyle/>
                    <a:p>
                      <a:pPr algn="r" fontAlgn="b"/>
                      <a:r>
                        <a:rPr lang="en-US" sz="1400" b="0" i="0" u="none" strike="noStrike" dirty="0">
                          <a:solidFill>
                            <a:srgbClr val="000000"/>
                          </a:solidFill>
                          <a:effectLst/>
                          <a:latin typeface="Trebuchet MS" panose="020B0603020202020204" pitchFamily="34" charset="0"/>
                        </a:rPr>
                        <a:t>361,186</a:t>
                      </a:r>
                    </a:p>
                  </a:txBody>
                  <a:tcPr marL="45720" marR="45720" marT="0" marB="0" anchor="ctr">
                    <a:solidFill>
                      <a:schemeClr val="tx2">
                        <a:lumMod val="20000"/>
                        <a:lumOff val="80000"/>
                      </a:schemeClr>
                    </a:solidFill>
                  </a:tcPr>
                </a:tc>
                <a:tc>
                  <a:txBody>
                    <a:bodyPr/>
                    <a:lstStyle/>
                    <a:p>
                      <a:pPr algn="r" fontAlgn="b"/>
                      <a:r>
                        <a:rPr lang="en-US" sz="1400" u="none" strike="noStrike" dirty="0">
                          <a:effectLst/>
                          <a:latin typeface="Trebuchet MS" panose="020B0603020202020204" pitchFamily="34" charset="0"/>
                        </a:rPr>
                        <a:t>471,245</a:t>
                      </a:r>
                      <a:endParaRPr lang="en-US" sz="1400" b="0" i="0" u="none" strike="noStrike" dirty="0">
                        <a:solidFill>
                          <a:srgbClr val="000000"/>
                        </a:solidFill>
                        <a:effectLst/>
                        <a:latin typeface="Trebuchet MS" panose="020B0603020202020204" pitchFamily="34" charset="0"/>
                      </a:endParaRPr>
                    </a:p>
                  </a:txBody>
                  <a:tcPr marL="45720" marR="45720" marT="0" marB="0" anchor="ctr">
                    <a:solidFill>
                      <a:schemeClr val="tx2">
                        <a:lumMod val="20000"/>
                        <a:lumOff val="80000"/>
                      </a:schemeClr>
                    </a:solidFill>
                  </a:tcPr>
                </a:tc>
                <a:extLst>
                  <a:ext uri="{0D108BD9-81ED-4DB2-BD59-A6C34878D82A}">
                    <a16:rowId xmlns:a16="http://schemas.microsoft.com/office/drawing/2014/main" val="10003"/>
                  </a:ext>
                </a:extLst>
              </a:tr>
              <a:tr h="343747">
                <a:tc>
                  <a:txBody>
                    <a:bodyPr/>
                    <a:lstStyle/>
                    <a:p>
                      <a:pPr algn="l" fontAlgn="b"/>
                      <a:r>
                        <a:rPr lang="en-US" sz="1400" b="0" i="0" u="none" strike="noStrike" dirty="0">
                          <a:solidFill>
                            <a:srgbClr val="000000"/>
                          </a:solidFill>
                          <a:effectLst/>
                          <a:latin typeface="Trebuchet MS" panose="020B0603020202020204" pitchFamily="34" charset="0"/>
                        </a:rPr>
                        <a:t>Ferrous scrap</a:t>
                      </a:r>
                    </a:p>
                  </a:txBody>
                  <a:tcPr marL="45720" marR="45720" marT="0" marB="0" anchor="ctr">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b="0" i="0" u="none" strike="noStrike" dirty="0">
                          <a:solidFill>
                            <a:srgbClr val="000000"/>
                          </a:solidFill>
                          <a:effectLst/>
                          <a:latin typeface="Trebuchet MS" panose="020B0603020202020204" pitchFamily="34" charset="0"/>
                        </a:rPr>
                        <a:t>14,968</a:t>
                      </a:r>
                    </a:p>
                  </a:txBody>
                  <a:tcPr marL="45720" marR="45720"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b="0" i="0" u="none" strike="noStrike" dirty="0">
                          <a:solidFill>
                            <a:srgbClr val="000000"/>
                          </a:solidFill>
                          <a:effectLst/>
                          <a:latin typeface="Trebuchet MS" panose="020B0603020202020204" pitchFamily="34" charset="0"/>
                        </a:rPr>
                        <a:t>5,550</a:t>
                      </a:r>
                    </a:p>
                  </a:txBody>
                  <a:tcPr marL="45720" marR="45720"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b="0" i="0" u="none" strike="noStrike" dirty="0">
                          <a:solidFill>
                            <a:srgbClr val="000000"/>
                          </a:solidFill>
                          <a:effectLst/>
                          <a:latin typeface="Trebuchet MS" panose="020B0603020202020204" pitchFamily="34" charset="0"/>
                        </a:rPr>
                        <a:t>20,518</a:t>
                      </a:r>
                    </a:p>
                  </a:txBody>
                  <a:tcPr marL="45720" marR="45720"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noFill/>
                  </a:tcPr>
                </a:tc>
                <a:tc>
                  <a:txBody>
                    <a:bodyPr/>
                    <a:lstStyle/>
                    <a:p>
                      <a:pPr algn="r" fontAlgn="b"/>
                      <a:r>
                        <a:rPr lang="en-US" sz="1400" u="none" strike="noStrike" dirty="0">
                          <a:effectLst/>
                          <a:latin typeface="Trebuchet MS" panose="020B0603020202020204" pitchFamily="34" charset="0"/>
                        </a:rPr>
                        <a:t>485,871</a:t>
                      </a:r>
                      <a:endParaRPr lang="en-US" sz="1400" b="0" i="0" u="none" strike="noStrike" dirty="0">
                        <a:solidFill>
                          <a:srgbClr val="000000"/>
                        </a:solidFill>
                        <a:effectLst/>
                        <a:latin typeface="Trebuchet MS" panose="020B0603020202020204" pitchFamily="34" charset="0"/>
                      </a:endParaRPr>
                    </a:p>
                  </a:txBody>
                  <a:tcPr marL="45720" marR="45720" marT="0" marB="0" anchor="ctr">
                    <a:lnL w="12700" cap="flat" cmpd="sng" algn="ctr">
                      <a:solidFill>
                        <a:schemeClr val="tx2">
                          <a:lumMod val="20000"/>
                          <a:lumOff val="80000"/>
                        </a:schemeClr>
                      </a:solidFill>
                      <a:prstDash val="solid"/>
                      <a:round/>
                      <a:headEnd type="none" w="med" len="med"/>
                      <a:tailEnd type="none" w="med" len="med"/>
                    </a:lnL>
                    <a:noFill/>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A07DF948-F1A4-4FB4-B00D-805595D658C3}"/>
              </a:ext>
            </a:extLst>
          </p:cNvPr>
          <p:cNvSpPr/>
          <p:nvPr/>
        </p:nvSpPr>
        <p:spPr>
          <a:xfrm>
            <a:off x="408878" y="3131543"/>
            <a:ext cx="7768684" cy="1200329"/>
          </a:xfrm>
          <a:prstGeom prst="rect">
            <a:avLst/>
          </a:prstGeom>
        </p:spPr>
        <p:txBody>
          <a:bodyPr wrap="square">
            <a:spAutoFit/>
          </a:bodyPr>
          <a:lstStyle/>
          <a:p>
            <a:pPr>
              <a:buFont typeface="Arial" charset="0"/>
              <a:buChar char="•"/>
              <a:defRPr/>
            </a:pPr>
            <a:r>
              <a:rPr lang="en-US" dirty="0"/>
              <a:t>Copper scrap imports volumes have fallen, the purity has risen, helping offset the decline.</a:t>
            </a:r>
          </a:p>
          <a:p>
            <a:pPr>
              <a:buFont typeface="Arial" charset="0"/>
              <a:buChar char="•"/>
              <a:defRPr/>
            </a:pPr>
            <a:r>
              <a:rPr lang="en-US" dirty="0"/>
              <a:t>China’s quota and licensing restrictions look to transform it from being a scrap metal processor to a semi-finished metals consumer</a:t>
            </a:r>
          </a:p>
        </p:txBody>
      </p:sp>
    </p:spTree>
    <p:extLst>
      <p:ext uri="{BB962C8B-B14F-4D97-AF65-F5344CB8AC3E}">
        <p14:creationId xmlns:p14="http://schemas.microsoft.com/office/powerpoint/2010/main" val="3166470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614362" y="194229"/>
            <a:ext cx="7650956" cy="491572"/>
          </a:xfrm>
        </p:spPr>
        <p:txBody>
          <a:bodyPr>
            <a:normAutofit/>
          </a:bodyPr>
          <a:lstStyle/>
          <a:p>
            <a:pPr eaLnBrk="1" hangingPunct="1"/>
            <a:r>
              <a:rPr lang="en-US" altLang="en-US" dirty="0">
                <a:latin typeface="Verdana" panose="020B0604030504040204" pitchFamily="34" charset="0"/>
                <a:cs typeface="Verdana" panose="020B0604030504040204" pitchFamily="34" charset="0"/>
              </a:rPr>
              <a:t>Neighboring markets rise as China falls</a:t>
            </a:r>
          </a:p>
        </p:txBody>
      </p:sp>
      <p:sp>
        <p:nvSpPr>
          <p:cNvPr id="13" name="Rectangle 12"/>
          <p:cNvSpPr/>
          <p:nvPr/>
        </p:nvSpPr>
        <p:spPr>
          <a:xfrm rot="5400000">
            <a:off x="2543175" y="3400425"/>
            <a:ext cx="8572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Rectangle 13"/>
          <p:cNvSpPr/>
          <p:nvPr/>
        </p:nvSpPr>
        <p:spPr>
          <a:xfrm rot="5400000">
            <a:off x="3114675" y="3514725"/>
            <a:ext cx="6286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Rectangle 14"/>
          <p:cNvSpPr/>
          <p:nvPr/>
        </p:nvSpPr>
        <p:spPr>
          <a:xfrm rot="5400000">
            <a:off x="2771775" y="3457575"/>
            <a:ext cx="6286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Rectangle 16"/>
          <p:cNvSpPr/>
          <p:nvPr/>
        </p:nvSpPr>
        <p:spPr>
          <a:xfrm rot="5400000">
            <a:off x="2257425" y="3171825"/>
            <a:ext cx="6286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Rectangle 17"/>
          <p:cNvSpPr/>
          <p:nvPr/>
        </p:nvSpPr>
        <p:spPr>
          <a:xfrm rot="5400000">
            <a:off x="1971675" y="3114675"/>
            <a:ext cx="6286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p:cNvSpPr/>
          <p:nvPr/>
        </p:nvSpPr>
        <p:spPr>
          <a:xfrm rot="5400000">
            <a:off x="1857375" y="3000375"/>
            <a:ext cx="6286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1" name="Rectangle 20"/>
          <p:cNvSpPr/>
          <p:nvPr/>
        </p:nvSpPr>
        <p:spPr>
          <a:xfrm rot="5400000">
            <a:off x="2714625" y="3400425"/>
            <a:ext cx="6286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538" name="Footer Placeholder 2"/>
          <p:cNvSpPr>
            <a:spLocks noGrp="1"/>
          </p:cNvSpPr>
          <p:nvPr>
            <p:ph type="ftr" sz="quarter" idx="13"/>
          </p:nvPr>
        </p:nvSpPr>
        <p:spPr bwMode="auto">
          <a:xfrm>
            <a:off x="2743200" y="4679156"/>
            <a:ext cx="3648298"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bodyPr>
          <a:lstStyle>
            <a:defPPr>
              <a:defRPr lang="en-US"/>
            </a:defPPr>
            <a:lvl1pPr algn="ctr" rtl="0" fontAlgn="auto">
              <a:spcBef>
                <a:spcPts val="0"/>
              </a:spcBef>
              <a:spcAft>
                <a:spcPts val="0"/>
              </a:spcAft>
              <a:defRPr sz="600" kern="1200">
                <a:solidFill>
                  <a:srgbClr val="636463"/>
                </a:solidFill>
                <a:latin typeface="Verdana"/>
                <a:ea typeface="+mn-ea"/>
                <a:cs typeface="Verdana"/>
              </a:defRPr>
            </a:lvl1pPr>
            <a:lvl2pPr marL="3429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7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7400" algn="l" defTabSz="6858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400300" algn="l" defTabSz="6858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3200" algn="l" defTabSz="6858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fontAlgn="base" hangingPunct="1">
              <a:spcBef>
                <a:spcPct val="0"/>
              </a:spcBef>
              <a:spcAft>
                <a:spcPct val="0"/>
              </a:spcAft>
            </a:pPr>
            <a:r>
              <a:rPr lang="en-US" sz="800" dirty="0"/>
              <a:t>Copyright © </a:t>
            </a:r>
            <a:r>
              <a:rPr lang="en-US" sz="800" dirty="0" smtClean="0"/>
              <a:t>2019 </a:t>
            </a:r>
            <a:r>
              <a:rPr lang="en-US" sz="800" dirty="0"/>
              <a:t>Argus Media group. All rights reserved.</a:t>
            </a:r>
            <a:endParaRPr lang="en-US" altLang="en-US" sz="800" dirty="0">
              <a:solidFill>
                <a:srgbClr val="636463"/>
              </a:solidFill>
              <a:latin typeface="Verdana" panose="020B0604030504040204" pitchFamily="34" charset="0"/>
            </a:endParaRPr>
          </a:p>
        </p:txBody>
      </p:sp>
      <p:pic>
        <p:nvPicPr>
          <p:cNvPr id="22"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603773" y="1028701"/>
            <a:ext cx="2911078" cy="3541240"/>
          </a:xfrm>
        </p:spPr>
      </p:pic>
      <p:grpSp>
        <p:nvGrpSpPr>
          <p:cNvPr id="3" name="Group 2"/>
          <p:cNvGrpSpPr/>
          <p:nvPr/>
        </p:nvGrpSpPr>
        <p:grpSpPr>
          <a:xfrm>
            <a:off x="1771650" y="1943101"/>
            <a:ext cx="2171700" cy="1444228"/>
            <a:chOff x="838200" y="2376488"/>
            <a:chExt cx="2895600" cy="1925637"/>
          </a:xfrm>
        </p:grpSpPr>
        <p:sp>
          <p:nvSpPr>
            <p:cNvPr id="23" name="TextBox 54"/>
            <p:cNvSpPr txBox="1">
              <a:spLocks noChangeArrowheads="1"/>
            </p:cNvSpPr>
            <p:nvPr/>
          </p:nvSpPr>
          <p:spPr bwMode="auto">
            <a:xfrm>
              <a:off x="2743200" y="23971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South Korea</a:t>
              </a:r>
              <a:endParaRPr lang="en-US" altLang="en-US" sz="750" b="1" dirty="0">
                <a:solidFill>
                  <a:srgbClr val="003F82"/>
                </a:solidFill>
                <a:latin typeface="Verdana" panose="020B0604030504040204" pitchFamily="34" charset="0"/>
              </a:endParaRPr>
            </a:p>
          </p:txBody>
        </p:sp>
        <p:sp>
          <p:nvSpPr>
            <p:cNvPr id="24" name="TextBox 54"/>
            <p:cNvSpPr txBox="1">
              <a:spLocks noChangeArrowheads="1"/>
            </p:cNvSpPr>
            <p:nvPr/>
          </p:nvSpPr>
          <p:spPr bwMode="auto">
            <a:xfrm>
              <a:off x="838200" y="2895600"/>
              <a:ext cx="91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India </a:t>
              </a:r>
            </a:p>
          </p:txBody>
        </p:sp>
        <p:sp>
          <p:nvSpPr>
            <p:cNvPr id="25" name="TextBox 54"/>
            <p:cNvSpPr txBox="1">
              <a:spLocks noChangeArrowheads="1"/>
            </p:cNvSpPr>
            <p:nvPr/>
          </p:nvSpPr>
          <p:spPr bwMode="auto">
            <a:xfrm>
              <a:off x="1905000" y="3657600"/>
              <a:ext cx="685800" cy="30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Malaysia </a:t>
              </a:r>
              <a:endParaRPr lang="en-US" altLang="en-US" sz="750" b="1" dirty="0">
                <a:solidFill>
                  <a:srgbClr val="003F82"/>
                </a:solidFill>
                <a:latin typeface="Verdana" panose="020B0604030504040204" pitchFamily="34" charset="0"/>
              </a:endParaRPr>
            </a:p>
          </p:txBody>
        </p:sp>
        <p:sp>
          <p:nvSpPr>
            <p:cNvPr id="26" name="TextBox 54"/>
            <p:cNvSpPr txBox="1">
              <a:spLocks noChangeArrowheads="1"/>
            </p:cNvSpPr>
            <p:nvPr/>
          </p:nvSpPr>
          <p:spPr bwMode="auto">
            <a:xfrm>
              <a:off x="2590800" y="3962400"/>
              <a:ext cx="76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Indonesia</a:t>
              </a:r>
            </a:p>
          </p:txBody>
        </p:sp>
        <p:sp>
          <p:nvSpPr>
            <p:cNvPr id="29" name="TextBox 54"/>
            <p:cNvSpPr txBox="1">
              <a:spLocks noChangeArrowheads="1"/>
            </p:cNvSpPr>
            <p:nvPr/>
          </p:nvSpPr>
          <p:spPr bwMode="auto">
            <a:xfrm>
              <a:off x="1524000" y="2376488"/>
              <a:ext cx="1066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China            </a:t>
              </a:r>
            </a:p>
          </p:txBody>
        </p:sp>
        <p:sp>
          <p:nvSpPr>
            <p:cNvPr id="30" name="TextBox 54"/>
            <p:cNvSpPr txBox="1">
              <a:spLocks noChangeArrowheads="1"/>
            </p:cNvSpPr>
            <p:nvPr/>
          </p:nvSpPr>
          <p:spPr bwMode="auto">
            <a:xfrm>
              <a:off x="2895600" y="2909888"/>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Taiwan</a:t>
              </a:r>
              <a:endParaRPr lang="en-US" altLang="en-US" sz="750" b="1" dirty="0">
                <a:solidFill>
                  <a:srgbClr val="003F82"/>
                </a:solidFill>
                <a:latin typeface="Verdana" panose="020B0604030504040204" pitchFamily="34" charset="0"/>
              </a:endParaRPr>
            </a:p>
          </p:txBody>
        </p:sp>
        <p:sp>
          <p:nvSpPr>
            <p:cNvPr id="31" name="TextBox 54"/>
            <p:cNvSpPr txBox="1">
              <a:spLocks noChangeArrowheads="1"/>
            </p:cNvSpPr>
            <p:nvPr/>
          </p:nvSpPr>
          <p:spPr bwMode="auto">
            <a:xfrm>
              <a:off x="1524000" y="3200400"/>
              <a:ext cx="76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Thailand</a:t>
              </a:r>
            </a:p>
          </p:txBody>
        </p:sp>
        <p:sp>
          <p:nvSpPr>
            <p:cNvPr id="33" name="TextBox 54"/>
            <p:cNvSpPr txBox="1">
              <a:spLocks noChangeArrowheads="1"/>
            </p:cNvSpPr>
            <p:nvPr/>
          </p:nvSpPr>
          <p:spPr bwMode="auto">
            <a:xfrm>
              <a:off x="2209800" y="3276600"/>
              <a:ext cx="76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Vietnam</a:t>
              </a:r>
            </a:p>
            <a:p>
              <a:pPr algn="ctr" eaLnBrk="1" hangingPunct="1"/>
              <a:endParaRPr lang="en-US" altLang="en-US" sz="750" b="1" dirty="0">
                <a:solidFill>
                  <a:srgbClr val="003F82"/>
                </a:solidFill>
                <a:latin typeface="Verdana" panose="020B0604030504040204" pitchFamily="34" charset="0"/>
              </a:endParaRPr>
            </a:p>
          </p:txBody>
        </p:sp>
      </p:grpSp>
      <p:sp>
        <p:nvSpPr>
          <p:cNvPr id="35" name="TextBox 54"/>
          <p:cNvSpPr txBox="1">
            <a:spLocks noChangeArrowheads="1"/>
          </p:cNvSpPr>
          <p:nvPr/>
        </p:nvSpPr>
        <p:spPr bwMode="auto">
          <a:xfrm>
            <a:off x="4800600" y="3060901"/>
            <a:ext cx="2886075" cy="1305640"/>
          </a:xfrm>
          <a:prstGeom prst="rect">
            <a:avLst/>
          </a:prstGeom>
          <a:solidFill>
            <a:schemeClr val="bg1"/>
          </a:solidFill>
          <a:ln>
            <a:noFill/>
          </a:ln>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28588" indent="-128588" eaLnBrk="1" hangingPunct="1">
              <a:buFont typeface="Arial" panose="020B0604020202020204" pitchFamily="34" charset="0"/>
              <a:buChar char="•"/>
            </a:pPr>
            <a:r>
              <a:rPr lang="en-US" altLang="en-US" sz="675" dirty="0">
                <a:latin typeface="Verdana" panose="020B0604030504040204" pitchFamily="34" charset="0"/>
              </a:rPr>
              <a:t>Chinese buyers set have up shop in neighboring countries to </a:t>
            </a:r>
            <a:r>
              <a:rPr lang="en-US" altLang="en-US" sz="675" b="1" dirty="0">
                <a:solidFill>
                  <a:srgbClr val="003F82"/>
                </a:solidFill>
                <a:latin typeface="Verdana" panose="020B0604030504040204" pitchFamily="34" charset="0"/>
              </a:rPr>
              <a:t>process or re-route US material for shipment to China</a:t>
            </a:r>
            <a:endParaRPr lang="en-US" altLang="en-US" sz="675" dirty="0">
              <a:latin typeface="Verdana" panose="020B0604030504040204" pitchFamily="34" charset="0"/>
            </a:endParaRPr>
          </a:p>
          <a:p>
            <a:pPr marL="128588" indent="-128588" eaLnBrk="1" hangingPunct="1">
              <a:buFont typeface="Arial" panose="020B0604020202020204" pitchFamily="34" charset="0"/>
              <a:buChar char="•"/>
            </a:pPr>
            <a:endParaRPr lang="en-US" altLang="en-US" sz="675" dirty="0">
              <a:latin typeface="Verdana" panose="020B0604030504040204" pitchFamily="34" charset="0"/>
            </a:endParaRPr>
          </a:p>
          <a:p>
            <a:pPr marL="128588" indent="-128588" eaLnBrk="1" hangingPunct="1">
              <a:buFont typeface="Arial" panose="020B0604020202020204" pitchFamily="34" charset="0"/>
              <a:buChar char="•"/>
            </a:pPr>
            <a:r>
              <a:rPr lang="en-US" altLang="en-US" sz="675" dirty="0">
                <a:latin typeface="Verdana" panose="020B0604030504040204" pitchFamily="34" charset="0"/>
              </a:rPr>
              <a:t>Some nations are </a:t>
            </a:r>
            <a:r>
              <a:rPr lang="en-US" altLang="en-US" sz="675" b="1" dirty="0">
                <a:solidFill>
                  <a:srgbClr val="003F82"/>
                </a:solidFill>
                <a:latin typeface="Verdana" panose="020B0604030504040204" pitchFamily="34" charset="0"/>
              </a:rPr>
              <a:t>stepping up import restrictions </a:t>
            </a:r>
            <a:r>
              <a:rPr lang="en-US" altLang="en-US" sz="675" dirty="0">
                <a:latin typeface="Verdana" panose="020B0604030504040204" pitchFamily="34" charset="0"/>
              </a:rPr>
              <a:t>to avoid becoming a dumping ground for metal imports</a:t>
            </a:r>
          </a:p>
          <a:p>
            <a:pPr marL="128588" indent="-128588" eaLnBrk="1" hangingPunct="1">
              <a:buFont typeface="Arial" panose="020B0604020202020204" pitchFamily="34" charset="0"/>
              <a:buChar char="•"/>
            </a:pPr>
            <a:endParaRPr lang="en-US" altLang="en-US" sz="675" dirty="0">
              <a:latin typeface="Verdana" panose="020B0604030504040204" pitchFamily="34" charset="0"/>
            </a:endParaRPr>
          </a:p>
          <a:p>
            <a:pPr marL="128588" indent="-128588" eaLnBrk="1" hangingPunct="1">
              <a:buFont typeface="Arial" panose="020B0604020202020204" pitchFamily="34" charset="0"/>
              <a:buChar char="•"/>
            </a:pPr>
            <a:r>
              <a:rPr lang="en-US" altLang="en-US" sz="675" dirty="0">
                <a:latin typeface="Verdana" panose="020B0604030504040204" pitchFamily="34" charset="0"/>
              </a:rPr>
              <a:t>Trade flows could see more drastic changes following China’s implementation of scrap quotas </a:t>
            </a:r>
            <a:r>
              <a:rPr lang="en-US" altLang="en-US" sz="675" b="1" dirty="0">
                <a:solidFill>
                  <a:srgbClr val="003F82"/>
                </a:solidFill>
                <a:latin typeface="Verdana" panose="020B0604030504040204" pitchFamily="34" charset="0"/>
              </a:rPr>
              <a:t>for all countries, </a:t>
            </a:r>
            <a:r>
              <a:rPr lang="en-US" altLang="en-US" sz="675" dirty="0">
                <a:latin typeface="Verdana" panose="020B0604030504040204" pitchFamily="34" charset="0"/>
              </a:rPr>
              <a:t> effective July 1, 2019</a:t>
            </a:r>
          </a:p>
        </p:txBody>
      </p:sp>
      <p:sp>
        <p:nvSpPr>
          <p:cNvPr id="4" name="Rectangle 3"/>
          <p:cNvSpPr/>
          <p:nvPr/>
        </p:nvSpPr>
        <p:spPr>
          <a:xfrm>
            <a:off x="4343400" y="1143000"/>
            <a:ext cx="257175"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54"/>
          <p:cNvSpPr txBox="1">
            <a:spLocks noChangeArrowheads="1"/>
          </p:cNvSpPr>
          <p:nvPr/>
        </p:nvSpPr>
        <p:spPr bwMode="auto">
          <a:xfrm>
            <a:off x="2800350" y="2286000"/>
            <a:ext cx="628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dirty="0">
                <a:latin typeface="Verdana" panose="020B0604030504040204" pitchFamily="34" charset="0"/>
              </a:rPr>
              <a:t>Hong Kong</a:t>
            </a:r>
            <a:endParaRPr lang="en-US" altLang="en-US" sz="750" b="1" dirty="0">
              <a:solidFill>
                <a:srgbClr val="FF0000"/>
              </a:solidFill>
              <a:latin typeface="Verdana" panose="020B0604030504040204" pitchFamily="34" charset="0"/>
            </a:endParaRPr>
          </a:p>
        </p:txBody>
      </p:sp>
      <p:sp>
        <p:nvSpPr>
          <p:cNvPr id="2" name="Rectangle 1"/>
          <p:cNvSpPr/>
          <p:nvPr/>
        </p:nvSpPr>
        <p:spPr>
          <a:xfrm>
            <a:off x="1485900" y="914400"/>
            <a:ext cx="40005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771650" y="914400"/>
            <a:ext cx="27432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Box 21"/>
          <p:cNvSpPr txBox="1">
            <a:spLocks noChangeArrowheads="1"/>
          </p:cNvSpPr>
          <p:nvPr/>
        </p:nvSpPr>
        <p:spPr bwMode="auto">
          <a:xfrm>
            <a:off x="1771650" y="763669"/>
            <a:ext cx="5657850" cy="169069"/>
          </a:xfrm>
          <a:prstGeom prst="rect">
            <a:avLst/>
          </a:prstGeom>
          <a:solidFill>
            <a:schemeClr val="bg1"/>
          </a:solidFill>
          <a:ln>
            <a:noFill/>
          </a:ln>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25" b="1" dirty="0">
                <a:latin typeface="Verdana" panose="020B0604030504040204" pitchFamily="34" charset="0"/>
              </a:rPr>
              <a:t>US Exports aluminum and copper scrap, 1H 2019 vs 1H2017</a:t>
            </a:r>
          </a:p>
        </p:txBody>
      </p:sp>
      <p:sp>
        <p:nvSpPr>
          <p:cNvPr id="6" name="Down Arrow 5"/>
          <p:cNvSpPr/>
          <p:nvPr/>
        </p:nvSpPr>
        <p:spPr>
          <a:xfrm>
            <a:off x="2628900" y="2057400"/>
            <a:ext cx="114300" cy="1143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Up Arrow 6"/>
          <p:cNvSpPr/>
          <p:nvPr/>
        </p:nvSpPr>
        <p:spPr>
          <a:xfrm>
            <a:off x="2057400" y="2457450"/>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Up Arrow 40"/>
          <p:cNvSpPr/>
          <p:nvPr/>
        </p:nvSpPr>
        <p:spPr>
          <a:xfrm>
            <a:off x="2571750" y="2686050"/>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Up Arrow 41"/>
          <p:cNvSpPr/>
          <p:nvPr/>
        </p:nvSpPr>
        <p:spPr>
          <a:xfrm>
            <a:off x="2800350" y="3028950"/>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Up Arrow 42"/>
          <p:cNvSpPr/>
          <p:nvPr/>
        </p:nvSpPr>
        <p:spPr>
          <a:xfrm>
            <a:off x="3314700" y="3257550"/>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Up Arrow 43"/>
          <p:cNvSpPr/>
          <p:nvPr/>
        </p:nvSpPr>
        <p:spPr>
          <a:xfrm>
            <a:off x="3028950" y="2743200"/>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Up Arrow 44"/>
          <p:cNvSpPr/>
          <p:nvPr/>
        </p:nvSpPr>
        <p:spPr>
          <a:xfrm>
            <a:off x="3543300" y="2457450"/>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Up Arrow 45"/>
          <p:cNvSpPr/>
          <p:nvPr/>
        </p:nvSpPr>
        <p:spPr>
          <a:xfrm>
            <a:off x="3543300" y="2057400"/>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p:cNvCxnSpPr/>
          <p:nvPr/>
        </p:nvCxnSpPr>
        <p:spPr>
          <a:xfrm flipH="1">
            <a:off x="4714875" y="2973861"/>
            <a:ext cx="2971800" cy="1547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54"/>
          <p:cNvSpPr txBox="1">
            <a:spLocks noChangeArrowheads="1"/>
          </p:cNvSpPr>
          <p:nvPr/>
        </p:nvSpPr>
        <p:spPr bwMode="auto">
          <a:xfrm>
            <a:off x="1390650" y="3123523"/>
            <a:ext cx="1323975" cy="707945"/>
          </a:xfrm>
          <a:prstGeom prst="rect">
            <a:avLst/>
          </a:prstGeom>
          <a:solidFill>
            <a:schemeClr val="bg1"/>
          </a:solidFill>
          <a:ln>
            <a:noFill/>
          </a:ln>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88" b="1" dirty="0">
                <a:solidFill>
                  <a:srgbClr val="003F82"/>
                </a:solidFill>
                <a:latin typeface="Verdana" panose="020B0604030504040204" pitchFamily="34" charset="0"/>
              </a:rPr>
              <a:t>Tariffs and stricter import regulations have shifted US exports from China to neighboring countries</a:t>
            </a:r>
          </a:p>
        </p:txBody>
      </p:sp>
      <p:graphicFrame>
        <p:nvGraphicFramePr>
          <p:cNvPr id="11" name="Object 10">
            <a:extLst>
              <a:ext uri="{FF2B5EF4-FFF2-40B4-BE49-F238E27FC236}">
                <a16:creationId xmlns:a16="http://schemas.microsoft.com/office/drawing/2014/main" id="{D8806CAC-1362-4E86-978C-C9BDFA3E6467}"/>
              </a:ext>
            </a:extLst>
          </p:cNvPr>
          <p:cNvGraphicFramePr>
            <a:graphicFrameLocks noChangeAspect="1"/>
          </p:cNvGraphicFramePr>
          <p:nvPr/>
        </p:nvGraphicFramePr>
        <p:xfrm>
          <a:off x="4454129" y="1210865"/>
          <a:ext cx="3146822" cy="1662113"/>
        </p:xfrm>
        <a:graphic>
          <a:graphicData uri="http://schemas.openxmlformats.org/presentationml/2006/ole">
            <mc:AlternateContent xmlns:mc="http://schemas.openxmlformats.org/markup-compatibility/2006">
              <mc:Choice xmlns:v="urn:schemas-microsoft-com:vml" Requires="v">
                <p:oleObj spid="_x0000_s1028" name="Worksheet" r:id="rId5" imgW="3835504" imgH="2216173" progId="Excel.Sheet.12">
                  <p:embed/>
                </p:oleObj>
              </mc:Choice>
              <mc:Fallback>
                <p:oleObj name="Worksheet" r:id="rId5" imgW="3835504" imgH="2216173" progId="Excel.Sheet.12">
                  <p:embed/>
                  <p:pic>
                    <p:nvPicPr>
                      <p:cNvPr id="11" name="Object 10">
                        <a:extLst>
                          <a:ext uri="{FF2B5EF4-FFF2-40B4-BE49-F238E27FC236}">
                            <a16:creationId xmlns:a16="http://schemas.microsoft.com/office/drawing/2014/main" id="{D8806CAC-1362-4E86-978C-C9BDFA3E6467}"/>
                          </a:ext>
                        </a:extLst>
                      </p:cNvPr>
                      <p:cNvPicPr/>
                      <p:nvPr/>
                    </p:nvPicPr>
                    <p:blipFill>
                      <a:blip r:embed="rId6"/>
                      <a:stretch>
                        <a:fillRect/>
                      </a:stretch>
                    </p:blipFill>
                    <p:spPr>
                      <a:xfrm>
                        <a:off x="4454129" y="1210865"/>
                        <a:ext cx="3146822" cy="1662113"/>
                      </a:xfrm>
                      <a:prstGeom prst="rect">
                        <a:avLst/>
                      </a:prstGeom>
                    </p:spPr>
                  </p:pic>
                </p:oleObj>
              </mc:Fallback>
            </mc:AlternateContent>
          </a:graphicData>
        </a:graphic>
      </p:graphicFrame>
      <p:sp>
        <p:nvSpPr>
          <p:cNvPr id="47" name="Up Arrow 44">
            <a:extLst>
              <a:ext uri="{FF2B5EF4-FFF2-40B4-BE49-F238E27FC236}">
                <a16:creationId xmlns:a16="http://schemas.microsoft.com/office/drawing/2014/main" id="{2C5B7B9F-3BD3-40CC-81F0-FB5BDA9F49D3}"/>
              </a:ext>
            </a:extLst>
          </p:cNvPr>
          <p:cNvSpPr/>
          <p:nvPr/>
        </p:nvSpPr>
        <p:spPr>
          <a:xfrm>
            <a:off x="3048000" y="2394942"/>
            <a:ext cx="114300" cy="1143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F50E86-1AAF-49DC-B085-EA77BCD3825A}"/>
              </a:ext>
            </a:extLst>
          </p:cNvPr>
          <p:cNvSpPr>
            <a:spLocks noGrp="1"/>
          </p:cNvSpPr>
          <p:nvPr>
            <p:ph type="title"/>
          </p:nvPr>
        </p:nvSpPr>
        <p:spPr/>
        <p:txBody>
          <a:bodyPr>
            <a:normAutofit/>
          </a:bodyPr>
          <a:lstStyle/>
          <a:p>
            <a:r>
              <a:rPr lang="en-US" dirty="0"/>
              <a:t>And North Carolina?</a:t>
            </a:r>
          </a:p>
        </p:txBody>
      </p:sp>
      <p:sp>
        <p:nvSpPr>
          <p:cNvPr id="4" name="Footer Placeholder 3">
            <a:extLst>
              <a:ext uri="{FF2B5EF4-FFF2-40B4-BE49-F238E27FC236}">
                <a16:creationId xmlns:a16="http://schemas.microsoft.com/office/drawing/2014/main" id="{E57CBBB6-11ED-4058-AA97-6B1A2470520F}"/>
              </a:ext>
            </a:extLst>
          </p:cNvPr>
          <p:cNvSpPr>
            <a:spLocks noGrp="1"/>
          </p:cNvSpPr>
          <p:nvPr>
            <p:ph type="ftr" sz="quarter" idx="10"/>
          </p:nvPr>
        </p:nvSpPr>
        <p:spPr/>
        <p:txBody>
          <a:bodyPr/>
          <a:lstStyle/>
          <a:p>
            <a:r>
              <a:rPr lang="en-GB" dirty="0"/>
              <a:t>Copyright © 2019 Argus Media group. All rights reserved.</a:t>
            </a:r>
            <a:endParaRPr lang="en-US" dirty="0"/>
          </a:p>
        </p:txBody>
      </p:sp>
      <p:graphicFrame>
        <p:nvGraphicFramePr>
          <p:cNvPr id="7" name="Chart 6">
            <a:extLst>
              <a:ext uri="{FF2B5EF4-FFF2-40B4-BE49-F238E27FC236}">
                <a16:creationId xmlns:a16="http://schemas.microsoft.com/office/drawing/2014/main" id="{4BF2C078-ADF6-4DF8-9B9B-9C62617C8007}"/>
              </a:ext>
            </a:extLst>
          </p:cNvPr>
          <p:cNvGraphicFramePr>
            <a:graphicFrameLocks/>
          </p:cNvGraphicFramePr>
          <p:nvPr>
            <p:extLst>
              <p:ext uri="{D42A27DB-BD31-4B8C-83A1-F6EECF244321}">
                <p14:modId xmlns:p14="http://schemas.microsoft.com/office/powerpoint/2010/main" val="60957191"/>
              </p:ext>
            </p:extLst>
          </p:nvPr>
        </p:nvGraphicFramePr>
        <p:xfrm>
          <a:off x="4572001" y="802480"/>
          <a:ext cx="4097078" cy="3571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BCE96BE-A27E-47A7-83BB-88F6E1A30ADD}"/>
              </a:ext>
            </a:extLst>
          </p:cNvPr>
          <p:cNvGraphicFramePr>
            <a:graphicFrameLocks/>
          </p:cNvGraphicFramePr>
          <p:nvPr>
            <p:extLst>
              <p:ext uri="{D42A27DB-BD31-4B8C-83A1-F6EECF244321}">
                <p14:modId xmlns:p14="http://schemas.microsoft.com/office/powerpoint/2010/main" val="3611543577"/>
              </p:ext>
            </p:extLst>
          </p:nvPr>
        </p:nvGraphicFramePr>
        <p:xfrm>
          <a:off x="474921" y="802480"/>
          <a:ext cx="4097078" cy="35710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14400" y="4236793"/>
            <a:ext cx="2324456" cy="136733"/>
          </a:xfrm>
          <a:prstGeom prst="rect">
            <a:avLst/>
          </a:prstGeom>
        </p:spPr>
        <p:txBody>
          <a:bodyPr vert="horz" wrap="square" lIns="0" tIns="0" rIns="0" bIns="0" rtlCol="0" anchor="t">
            <a:normAutofit fontScale="62500" lnSpcReduction="20000"/>
          </a:bodyPr>
          <a:lstStyle/>
          <a:p>
            <a:r>
              <a:rPr lang="en-US" sz="1800" i="1" dirty="0" smtClean="0">
                <a:ea typeface="ＭＳ Ｐゴシック" pitchFamily="34" charset="-128"/>
              </a:rPr>
              <a:t>US Department of Commerce</a:t>
            </a:r>
            <a:endParaRPr lang="en-US" sz="1800" i="1" dirty="0" smtClean="0">
              <a:ea typeface="ＭＳ Ｐゴシック" pitchFamily="34" charset="-128"/>
            </a:endParaRPr>
          </a:p>
        </p:txBody>
      </p:sp>
    </p:spTree>
    <p:extLst>
      <p:ext uri="{BB962C8B-B14F-4D97-AF65-F5344CB8AC3E}">
        <p14:creationId xmlns:p14="http://schemas.microsoft.com/office/powerpoint/2010/main" val="2391042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Copyright © 2019 Argus Media group. All rights reserved.</a:t>
            </a:r>
            <a:endParaRPr lang="en-US"/>
          </a:p>
        </p:txBody>
      </p:sp>
      <p:sp>
        <p:nvSpPr>
          <p:cNvPr id="9" name="Content Placeholder 1"/>
          <p:cNvSpPr>
            <a:spLocks noGrp="1"/>
          </p:cNvSpPr>
          <p:nvPr>
            <p:ph sz="half" idx="4294967295"/>
          </p:nvPr>
        </p:nvSpPr>
        <p:spPr>
          <a:xfrm>
            <a:off x="609600" y="857251"/>
            <a:ext cx="7848600" cy="3200400"/>
          </a:xfrm>
        </p:spPr>
        <p:txBody>
          <a:bodyPr/>
          <a:lstStyle/>
          <a:p>
            <a:pPr>
              <a:spcBef>
                <a:spcPts val="600"/>
              </a:spcBef>
              <a:spcAft>
                <a:spcPts val="600"/>
              </a:spcAft>
            </a:pPr>
            <a:r>
              <a:rPr lang="en-US" dirty="0">
                <a:ea typeface="ＭＳ Ｐゴシック" pitchFamily="34" charset="-128"/>
              </a:rPr>
              <a:t>About Argus Metals</a:t>
            </a:r>
          </a:p>
          <a:p>
            <a:pPr>
              <a:spcBef>
                <a:spcPts val="600"/>
              </a:spcBef>
              <a:spcAft>
                <a:spcPts val="600"/>
              </a:spcAft>
            </a:pPr>
            <a:r>
              <a:rPr lang="en-US" dirty="0">
                <a:ea typeface="ＭＳ Ｐゴシック" pitchFamily="34" charset="-128"/>
              </a:rPr>
              <a:t>Ferrous markets</a:t>
            </a:r>
          </a:p>
          <a:p>
            <a:pPr>
              <a:spcBef>
                <a:spcPts val="600"/>
              </a:spcBef>
              <a:spcAft>
                <a:spcPts val="600"/>
              </a:spcAft>
            </a:pPr>
            <a:r>
              <a:rPr lang="en-US" dirty="0">
                <a:ea typeface="ＭＳ Ｐゴシック" pitchFamily="34" charset="-128"/>
              </a:rPr>
              <a:t>Nonferrous markets</a:t>
            </a:r>
          </a:p>
          <a:p>
            <a:pPr>
              <a:spcBef>
                <a:spcPts val="600"/>
              </a:spcBef>
              <a:spcAft>
                <a:spcPts val="600"/>
              </a:spcAft>
            </a:pPr>
            <a:r>
              <a:rPr lang="en-US" dirty="0">
                <a:ea typeface="ＭＳ Ｐゴシック" pitchFamily="34" charset="-128"/>
              </a:rPr>
              <a:t>2019 expectations</a:t>
            </a:r>
          </a:p>
          <a:p>
            <a:pPr>
              <a:spcBef>
                <a:spcPts val="600"/>
              </a:spcBef>
              <a:spcAft>
                <a:spcPts val="600"/>
              </a:spcAft>
            </a:pPr>
            <a:r>
              <a:rPr lang="en-US" dirty="0"/>
              <a:t>Q&amp;A</a:t>
            </a:r>
          </a:p>
        </p:txBody>
      </p:sp>
      <p:sp>
        <p:nvSpPr>
          <p:cNvPr id="10" name="Title 2"/>
          <p:cNvSpPr>
            <a:spLocks noGrp="1"/>
          </p:cNvSpPr>
          <p:nvPr>
            <p:ph type="title"/>
          </p:nvPr>
        </p:nvSpPr>
        <p:spPr>
          <a:xfrm>
            <a:off x="609600" y="228600"/>
            <a:ext cx="8001000" cy="457200"/>
          </a:xfrm>
        </p:spPr>
        <p:txBody>
          <a:bodyPr/>
          <a:lstStyle/>
          <a:p>
            <a:r>
              <a:rPr lang="en-US" dirty="0"/>
              <a:t>Agenda</a:t>
            </a:r>
          </a:p>
        </p:txBody>
      </p:sp>
    </p:spTree>
    <p:extLst>
      <p:ext uri="{BB962C8B-B14F-4D97-AF65-F5344CB8AC3E}">
        <p14:creationId xmlns:p14="http://schemas.microsoft.com/office/powerpoint/2010/main" val="2857788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F50E86-1AAF-49DC-B085-EA77BCD3825A}"/>
              </a:ext>
            </a:extLst>
          </p:cNvPr>
          <p:cNvSpPr>
            <a:spLocks noGrp="1"/>
          </p:cNvSpPr>
          <p:nvPr>
            <p:ph type="title"/>
          </p:nvPr>
        </p:nvSpPr>
        <p:spPr/>
        <p:txBody>
          <a:bodyPr/>
          <a:lstStyle/>
          <a:p>
            <a:r>
              <a:rPr lang="en-US" dirty="0"/>
              <a:t>China policy impact on </a:t>
            </a:r>
            <a:r>
              <a:rPr lang="en-US" dirty="0" err="1"/>
              <a:t>zorba</a:t>
            </a:r>
            <a:endParaRPr lang="en-US" dirty="0"/>
          </a:p>
        </p:txBody>
      </p:sp>
      <p:sp>
        <p:nvSpPr>
          <p:cNvPr id="4" name="Footer Placeholder 3">
            <a:extLst>
              <a:ext uri="{FF2B5EF4-FFF2-40B4-BE49-F238E27FC236}">
                <a16:creationId xmlns:a16="http://schemas.microsoft.com/office/drawing/2014/main" id="{E57CBBB6-11ED-4058-AA97-6B1A2470520F}"/>
              </a:ext>
            </a:extLst>
          </p:cNvPr>
          <p:cNvSpPr>
            <a:spLocks noGrp="1"/>
          </p:cNvSpPr>
          <p:nvPr>
            <p:ph type="ftr" sz="quarter" idx="10"/>
          </p:nvPr>
        </p:nvSpPr>
        <p:spPr/>
        <p:txBody>
          <a:bodyPr/>
          <a:lstStyle/>
          <a:p>
            <a:r>
              <a:rPr lang="en-GB"/>
              <a:t>Copyright © 2019 Argus Media group. All rights reserved.</a:t>
            </a:r>
            <a:endParaRPr lang="en-US"/>
          </a:p>
        </p:txBody>
      </p:sp>
      <p:graphicFrame>
        <p:nvGraphicFramePr>
          <p:cNvPr id="7" name="Chart 6">
            <a:extLst>
              <a:ext uri="{FF2B5EF4-FFF2-40B4-BE49-F238E27FC236}">
                <a16:creationId xmlns:a16="http://schemas.microsoft.com/office/drawing/2014/main" id="{9BC31AE5-46B5-4674-8CE5-D7FAC54474C9}"/>
              </a:ext>
            </a:extLst>
          </p:cNvPr>
          <p:cNvGraphicFramePr>
            <a:graphicFrameLocks/>
          </p:cNvGraphicFramePr>
          <p:nvPr>
            <p:extLst>
              <p:ext uri="{D42A27DB-BD31-4B8C-83A1-F6EECF244321}">
                <p14:modId xmlns:p14="http://schemas.microsoft.com/office/powerpoint/2010/main" val="1746864945"/>
              </p:ext>
            </p:extLst>
          </p:nvPr>
        </p:nvGraphicFramePr>
        <p:xfrm>
          <a:off x="474922" y="815163"/>
          <a:ext cx="8140448" cy="3515832"/>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A6AF2335-824F-4B65-B768-EFBE1199ADE7}"/>
              </a:ext>
            </a:extLst>
          </p:cNvPr>
          <p:cNvSpPr/>
          <p:nvPr/>
        </p:nvSpPr>
        <p:spPr>
          <a:xfrm rot="20523026">
            <a:off x="7688110" y="2260660"/>
            <a:ext cx="660742" cy="13545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640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C3ED0-15A9-45BA-8103-3CC1BD774532}"/>
              </a:ext>
            </a:extLst>
          </p:cNvPr>
          <p:cNvSpPr>
            <a:spLocks noGrp="1"/>
          </p:cNvSpPr>
          <p:nvPr>
            <p:ph type="title"/>
          </p:nvPr>
        </p:nvSpPr>
        <p:spPr/>
        <p:txBody>
          <a:bodyPr/>
          <a:lstStyle/>
          <a:p>
            <a:r>
              <a:rPr lang="en-US" dirty="0"/>
              <a:t>Domestic prices feel the pinch, too</a:t>
            </a:r>
          </a:p>
        </p:txBody>
      </p:sp>
      <p:sp>
        <p:nvSpPr>
          <p:cNvPr id="4" name="Footer Placeholder 3">
            <a:extLst>
              <a:ext uri="{FF2B5EF4-FFF2-40B4-BE49-F238E27FC236}">
                <a16:creationId xmlns:a16="http://schemas.microsoft.com/office/drawing/2014/main" id="{1087C973-9D90-4032-8133-32EDEA8824FD}"/>
              </a:ext>
            </a:extLst>
          </p:cNvPr>
          <p:cNvSpPr>
            <a:spLocks noGrp="1"/>
          </p:cNvSpPr>
          <p:nvPr>
            <p:ph type="ftr" sz="quarter" idx="10"/>
          </p:nvPr>
        </p:nvSpPr>
        <p:spPr/>
        <p:txBody>
          <a:bodyPr/>
          <a:lstStyle/>
          <a:p>
            <a:r>
              <a:rPr lang="en-GB"/>
              <a:t>Copyright © 2019 Argus Media group. All rights reserved.</a:t>
            </a:r>
            <a:endParaRPr lang="en-US"/>
          </a:p>
        </p:txBody>
      </p:sp>
      <p:graphicFrame>
        <p:nvGraphicFramePr>
          <p:cNvPr id="5" name="Chart 4">
            <a:extLst>
              <a:ext uri="{FF2B5EF4-FFF2-40B4-BE49-F238E27FC236}">
                <a16:creationId xmlns:a16="http://schemas.microsoft.com/office/drawing/2014/main" id="{8659AE28-BA10-4D47-9FF1-7D2C7030B6A4}"/>
              </a:ext>
            </a:extLst>
          </p:cNvPr>
          <p:cNvGraphicFramePr>
            <a:graphicFrameLocks/>
          </p:cNvGraphicFramePr>
          <p:nvPr>
            <p:extLst>
              <p:ext uri="{D42A27DB-BD31-4B8C-83A1-F6EECF244321}">
                <p14:modId xmlns:p14="http://schemas.microsoft.com/office/powerpoint/2010/main" val="91285877"/>
              </p:ext>
            </p:extLst>
          </p:nvPr>
        </p:nvGraphicFramePr>
        <p:xfrm>
          <a:off x="496186" y="758457"/>
          <a:ext cx="8194157" cy="3615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91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C3ED0-15A9-45BA-8103-3CC1BD774532}"/>
              </a:ext>
            </a:extLst>
          </p:cNvPr>
          <p:cNvSpPr>
            <a:spLocks noGrp="1"/>
          </p:cNvSpPr>
          <p:nvPr>
            <p:ph type="title"/>
          </p:nvPr>
        </p:nvSpPr>
        <p:spPr/>
        <p:txBody>
          <a:bodyPr/>
          <a:lstStyle/>
          <a:p>
            <a:r>
              <a:rPr lang="en-US" dirty="0"/>
              <a:t>Domestic prices feel the pinch, too</a:t>
            </a:r>
          </a:p>
        </p:txBody>
      </p:sp>
      <p:sp>
        <p:nvSpPr>
          <p:cNvPr id="4" name="Footer Placeholder 3">
            <a:extLst>
              <a:ext uri="{FF2B5EF4-FFF2-40B4-BE49-F238E27FC236}">
                <a16:creationId xmlns:a16="http://schemas.microsoft.com/office/drawing/2014/main" id="{1087C973-9D90-4032-8133-32EDEA8824FD}"/>
              </a:ext>
            </a:extLst>
          </p:cNvPr>
          <p:cNvSpPr>
            <a:spLocks noGrp="1"/>
          </p:cNvSpPr>
          <p:nvPr>
            <p:ph type="ftr" sz="quarter" idx="10"/>
          </p:nvPr>
        </p:nvSpPr>
        <p:spPr/>
        <p:txBody>
          <a:bodyPr/>
          <a:lstStyle/>
          <a:p>
            <a:r>
              <a:rPr lang="en-GB"/>
              <a:t>Copyright © 2019 Argus Media group. All rights reserved.</a:t>
            </a:r>
            <a:endParaRPr lang="en-US"/>
          </a:p>
        </p:txBody>
      </p:sp>
      <p:graphicFrame>
        <p:nvGraphicFramePr>
          <p:cNvPr id="6" name="Chart 5">
            <a:extLst>
              <a:ext uri="{FF2B5EF4-FFF2-40B4-BE49-F238E27FC236}">
                <a16:creationId xmlns:a16="http://schemas.microsoft.com/office/drawing/2014/main" id="{E335BEEA-4279-4F7E-9AE4-2EFD84173059}"/>
              </a:ext>
            </a:extLst>
          </p:cNvPr>
          <p:cNvGraphicFramePr>
            <a:graphicFrameLocks/>
          </p:cNvGraphicFramePr>
          <p:nvPr>
            <p:extLst>
              <p:ext uri="{D42A27DB-BD31-4B8C-83A1-F6EECF244321}">
                <p14:modId xmlns:p14="http://schemas.microsoft.com/office/powerpoint/2010/main" val="2318484330"/>
              </p:ext>
            </p:extLst>
          </p:nvPr>
        </p:nvGraphicFramePr>
        <p:xfrm>
          <a:off x="528632" y="685801"/>
          <a:ext cx="8086738" cy="3673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9082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C3ED0-15A9-45BA-8103-3CC1BD774532}"/>
              </a:ext>
            </a:extLst>
          </p:cNvPr>
          <p:cNvSpPr>
            <a:spLocks noGrp="1"/>
          </p:cNvSpPr>
          <p:nvPr>
            <p:ph type="title"/>
          </p:nvPr>
        </p:nvSpPr>
        <p:spPr/>
        <p:txBody>
          <a:bodyPr/>
          <a:lstStyle/>
          <a:p>
            <a:r>
              <a:rPr lang="en-US" dirty="0"/>
              <a:t>Domestic prices feel the pinch, too</a:t>
            </a:r>
          </a:p>
        </p:txBody>
      </p:sp>
      <p:sp>
        <p:nvSpPr>
          <p:cNvPr id="4" name="Footer Placeholder 3">
            <a:extLst>
              <a:ext uri="{FF2B5EF4-FFF2-40B4-BE49-F238E27FC236}">
                <a16:creationId xmlns:a16="http://schemas.microsoft.com/office/drawing/2014/main" id="{1087C973-9D90-4032-8133-32EDEA8824FD}"/>
              </a:ext>
            </a:extLst>
          </p:cNvPr>
          <p:cNvSpPr>
            <a:spLocks noGrp="1"/>
          </p:cNvSpPr>
          <p:nvPr>
            <p:ph type="ftr" sz="quarter" idx="10"/>
          </p:nvPr>
        </p:nvSpPr>
        <p:spPr/>
        <p:txBody>
          <a:bodyPr/>
          <a:lstStyle/>
          <a:p>
            <a:r>
              <a:rPr lang="en-GB"/>
              <a:t>Copyright © 2019 Argus Media group. All rights reserved.</a:t>
            </a:r>
            <a:endParaRPr lang="en-US"/>
          </a:p>
        </p:txBody>
      </p:sp>
      <p:graphicFrame>
        <p:nvGraphicFramePr>
          <p:cNvPr id="5" name="Chart 4">
            <a:extLst>
              <a:ext uri="{FF2B5EF4-FFF2-40B4-BE49-F238E27FC236}">
                <a16:creationId xmlns:a16="http://schemas.microsoft.com/office/drawing/2014/main" id="{64DD7B8B-6562-4B1E-93D2-BC7C360BF117}"/>
              </a:ext>
            </a:extLst>
          </p:cNvPr>
          <p:cNvGraphicFramePr>
            <a:graphicFrameLocks/>
          </p:cNvGraphicFramePr>
          <p:nvPr>
            <p:extLst>
              <p:ext uri="{D42A27DB-BD31-4B8C-83A1-F6EECF244321}">
                <p14:modId xmlns:p14="http://schemas.microsoft.com/office/powerpoint/2010/main" val="2215772971"/>
              </p:ext>
            </p:extLst>
          </p:nvPr>
        </p:nvGraphicFramePr>
        <p:xfrm>
          <a:off x="446567" y="685799"/>
          <a:ext cx="8229600" cy="36522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631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BAC58-9888-448D-BC77-E451D1DC885D}"/>
              </a:ext>
            </a:extLst>
          </p:cNvPr>
          <p:cNvSpPr>
            <a:spLocks noGrp="1"/>
          </p:cNvSpPr>
          <p:nvPr>
            <p:ph type="title"/>
          </p:nvPr>
        </p:nvSpPr>
        <p:spPr/>
        <p:txBody>
          <a:bodyPr/>
          <a:lstStyle/>
          <a:p>
            <a:r>
              <a:rPr lang="en-US" dirty="0"/>
              <a:t>Stainless rides the LME nickel wave</a:t>
            </a:r>
          </a:p>
        </p:txBody>
      </p:sp>
      <p:sp>
        <p:nvSpPr>
          <p:cNvPr id="4" name="Footer Placeholder 3">
            <a:extLst>
              <a:ext uri="{FF2B5EF4-FFF2-40B4-BE49-F238E27FC236}">
                <a16:creationId xmlns:a16="http://schemas.microsoft.com/office/drawing/2014/main" id="{55A0CB5B-A200-4932-B59E-F23B561F1A98}"/>
              </a:ext>
            </a:extLst>
          </p:cNvPr>
          <p:cNvSpPr>
            <a:spLocks noGrp="1"/>
          </p:cNvSpPr>
          <p:nvPr>
            <p:ph type="ftr" sz="quarter" idx="10"/>
          </p:nvPr>
        </p:nvSpPr>
        <p:spPr/>
        <p:txBody>
          <a:bodyPr/>
          <a:lstStyle/>
          <a:p>
            <a:r>
              <a:rPr lang="en-GB"/>
              <a:t>Copyright © 2019 Argus Media group. All rights reserved.</a:t>
            </a:r>
            <a:endParaRPr lang="en-US"/>
          </a:p>
        </p:txBody>
      </p:sp>
      <p:graphicFrame>
        <p:nvGraphicFramePr>
          <p:cNvPr id="5" name="Chart 4">
            <a:extLst>
              <a:ext uri="{FF2B5EF4-FFF2-40B4-BE49-F238E27FC236}">
                <a16:creationId xmlns:a16="http://schemas.microsoft.com/office/drawing/2014/main" id="{9540177C-E7E0-41AA-8FB2-BABF754F5AF9}"/>
              </a:ext>
            </a:extLst>
          </p:cNvPr>
          <p:cNvGraphicFramePr>
            <a:graphicFrameLocks/>
          </p:cNvGraphicFramePr>
          <p:nvPr>
            <p:extLst>
              <p:ext uri="{D42A27DB-BD31-4B8C-83A1-F6EECF244321}">
                <p14:modId xmlns:p14="http://schemas.microsoft.com/office/powerpoint/2010/main" val="2518828238"/>
              </p:ext>
            </p:extLst>
          </p:nvPr>
        </p:nvGraphicFramePr>
        <p:xfrm>
          <a:off x="528631" y="840921"/>
          <a:ext cx="8150005" cy="357595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CE463B6-29E4-477A-80B3-E13ECEE993FF}"/>
              </a:ext>
            </a:extLst>
          </p:cNvPr>
          <p:cNvSpPr txBox="1"/>
          <p:nvPr/>
        </p:nvSpPr>
        <p:spPr>
          <a:xfrm>
            <a:off x="206155" y="1436914"/>
            <a:ext cx="487810" cy="1738993"/>
          </a:xfrm>
          <a:prstGeom prst="rect">
            <a:avLst/>
          </a:prstGeom>
        </p:spPr>
        <p:txBody>
          <a:bodyPr vert="vert270" wrap="square" lIns="0" tIns="0" rIns="0" bIns="0" rtlCol="0" anchor="ctr">
            <a:normAutofit/>
          </a:bodyPr>
          <a:lstStyle/>
          <a:p>
            <a:pPr algn="ctr"/>
            <a:r>
              <a:rPr lang="en-US" sz="1200" i="1" dirty="0">
                <a:ea typeface="ＭＳ Ｐゴシック" pitchFamily="34" charset="-128"/>
              </a:rPr>
              <a:t>$/mt</a:t>
            </a:r>
          </a:p>
        </p:txBody>
      </p:sp>
      <p:sp>
        <p:nvSpPr>
          <p:cNvPr id="7" name="TextBox 6">
            <a:extLst>
              <a:ext uri="{FF2B5EF4-FFF2-40B4-BE49-F238E27FC236}">
                <a16:creationId xmlns:a16="http://schemas.microsoft.com/office/drawing/2014/main" id="{251FDEA6-F5F3-4B3D-A05B-42A52A769912}"/>
              </a:ext>
            </a:extLst>
          </p:cNvPr>
          <p:cNvSpPr txBox="1"/>
          <p:nvPr/>
        </p:nvSpPr>
        <p:spPr>
          <a:xfrm>
            <a:off x="8513302" y="1490077"/>
            <a:ext cx="487810" cy="1738993"/>
          </a:xfrm>
          <a:prstGeom prst="rect">
            <a:avLst/>
          </a:prstGeom>
        </p:spPr>
        <p:txBody>
          <a:bodyPr vert="vert270" wrap="square" lIns="0" tIns="0" rIns="0" bIns="0" rtlCol="0" anchor="ctr">
            <a:normAutofit/>
          </a:bodyPr>
          <a:lstStyle/>
          <a:p>
            <a:pPr algn="ctr"/>
            <a:r>
              <a:rPr lang="en-US" sz="1200" i="1" dirty="0">
                <a:ea typeface="ＭＳ Ｐゴシック" pitchFamily="34" charset="-128"/>
              </a:rPr>
              <a:t>$/</a:t>
            </a:r>
            <a:r>
              <a:rPr lang="en-US" sz="1200" i="1" dirty="0" err="1">
                <a:ea typeface="ＭＳ Ｐゴシック" pitchFamily="34" charset="-128"/>
              </a:rPr>
              <a:t>lb</a:t>
            </a:r>
            <a:endParaRPr lang="en-US" sz="1200" i="1" dirty="0">
              <a:ea typeface="ＭＳ Ｐゴシック" pitchFamily="34" charset="-128"/>
            </a:endParaRPr>
          </a:p>
        </p:txBody>
      </p:sp>
    </p:spTree>
    <p:extLst>
      <p:ext uri="{BB962C8B-B14F-4D97-AF65-F5344CB8AC3E}">
        <p14:creationId xmlns:p14="http://schemas.microsoft.com/office/powerpoint/2010/main" val="3639501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085850"/>
            <a:ext cx="7924800" cy="457200"/>
          </a:xfrm>
        </p:spPr>
        <p:txBody>
          <a:bodyPr/>
          <a:lstStyle/>
          <a:p>
            <a:r>
              <a:rPr lang="en-GB" dirty="0"/>
              <a:t>Second half outlook</a:t>
            </a:r>
          </a:p>
        </p:txBody>
      </p:sp>
      <p:sp>
        <p:nvSpPr>
          <p:cNvPr id="8" name="Text Placeholder 7"/>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789313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8BF2F-F1B5-4DE6-A759-48E23E5F5246}"/>
              </a:ext>
            </a:extLst>
          </p:cNvPr>
          <p:cNvSpPr>
            <a:spLocks noGrp="1"/>
          </p:cNvSpPr>
          <p:nvPr>
            <p:ph sz="half" idx="1"/>
          </p:nvPr>
        </p:nvSpPr>
        <p:spPr/>
        <p:txBody>
          <a:bodyPr/>
          <a:lstStyle/>
          <a:p>
            <a:r>
              <a:rPr lang="en-US" dirty="0"/>
              <a:t>Ferrous</a:t>
            </a:r>
          </a:p>
          <a:p>
            <a:pPr lvl="1"/>
            <a:r>
              <a:rPr lang="en-US" dirty="0"/>
              <a:t>HRC able to hold recent gains?</a:t>
            </a:r>
          </a:p>
          <a:p>
            <a:pPr lvl="2"/>
            <a:r>
              <a:rPr lang="en-US" dirty="0"/>
              <a:t>If not, high-cost capacity (aka blast furnaces) feel pinch</a:t>
            </a:r>
          </a:p>
          <a:p>
            <a:pPr lvl="1"/>
            <a:r>
              <a:rPr lang="en-US" dirty="0"/>
              <a:t>Mills will look to pressure scrap to retain margins</a:t>
            </a:r>
          </a:p>
          <a:p>
            <a:pPr lvl="1"/>
            <a:r>
              <a:rPr lang="en-US" dirty="0"/>
              <a:t>Iron ore price correction</a:t>
            </a:r>
          </a:p>
          <a:p>
            <a:r>
              <a:rPr lang="en-US" dirty="0"/>
              <a:t>General</a:t>
            </a:r>
          </a:p>
          <a:p>
            <a:pPr lvl="1"/>
            <a:r>
              <a:rPr lang="en-US" dirty="0"/>
              <a:t>Economic headwinds</a:t>
            </a:r>
          </a:p>
          <a:p>
            <a:pPr lvl="1"/>
            <a:r>
              <a:rPr lang="en-US" dirty="0"/>
              <a:t>Prolonged auto weakness</a:t>
            </a:r>
          </a:p>
          <a:p>
            <a:pPr lvl="1"/>
            <a:r>
              <a:rPr lang="en-US" dirty="0"/>
              <a:t>Trade war resolution, escalation or stagnation</a:t>
            </a:r>
          </a:p>
        </p:txBody>
      </p:sp>
      <p:sp>
        <p:nvSpPr>
          <p:cNvPr id="3" name="Title 2">
            <a:extLst>
              <a:ext uri="{FF2B5EF4-FFF2-40B4-BE49-F238E27FC236}">
                <a16:creationId xmlns:a16="http://schemas.microsoft.com/office/drawing/2014/main" id="{270DF398-6DCD-4703-B7DC-F96695CAD3FA}"/>
              </a:ext>
            </a:extLst>
          </p:cNvPr>
          <p:cNvSpPr>
            <a:spLocks noGrp="1"/>
          </p:cNvSpPr>
          <p:nvPr>
            <p:ph type="title"/>
          </p:nvPr>
        </p:nvSpPr>
        <p:spPr/>
        <p:txBody>
          <a:bodyPr/>
          <a:lstStyle/>
          <a:p>
            <a:r>
              <a:rPr lang="en-US" dirty="0"/>
              <a:t>2019 things to watch</a:t>
            </a:r>
          </a:p>
        </p:txBody>
      </p:sp>
      <p:sp>
        <p:nvSpPr>
          <p:cNvPr id="4" name="Footer Placeholder 3">
            <a:extLst>
              <a:ext uri="{FF2B5EF4-FFF2-40B4-BE49-F238E27FC236}">
                <a16:creationId xmlns:a16="http://schemas.microsoft.com/office/drawing/2014/main" id="{9AE8B8C2-C10C-423F-ACED-B667E474F126}"/>
              </a:ext>
            </a:extLst>
          </p:cNvPr>
          <p:cNvSpPr>
            <a:spLocks noGrp="1"/>
          </p:cNvSpPr>
          <p:nvPr>
            <p:ph type="ftr" sz="quarter" idx="10"/>
          </p:nvPr>
        </p:nvSpPr>
        <p:spPr/>
        <p:txBody>
          <a:bodyPr/>
          <a:lstStyle/>
          <a:p>
            <a:r>
              <a:rPr lang="en-GB"/>
              <a:t>Copyright © 2019 Argus Media group. All rights reserved.</a:t>
            </a:r>
            <a:endParaRPr lang="en-US"/>
          </a:p>
        </p:txBody>
      </p:sp>
    </p:spTree>
    <p:extLst>
      <p:ext uri="{BB962C8B-B14F-4D97-AF65-F5344CB8AC3E}">
        <p14:creationId xmlns:p14="http://schemas.microsoft.com/office/powerpoint/2010/main" val="2998091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635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1826" b="956"/>
          <a:stretch/>
        </p:blipFill>
        <p:spPr>
          <a:xfrm>
            <a:off x="0" y="0"/>
            <a:ext cx="9144000" cy="4229100"/>
          </a:xfrm>
          <a:prstGeom prst="rect">
            <a:avLst/>
          </a:prstGeom>
        </p:spPr>
      </p:pic>
      <p:sp>
        <p:nvSpPr>
          <p:cNvPr id="4" name="TextBox 3"/>
          <p:cNvSpPr txBox="1"/>
          <p:nvPr/>
        </p:nvSpPr>
        <p:spPr>
          <a:xfrm>
            <a:off x="533400" y="3409950"/>
            <a:ext cx="6553200" cy="1346522"/>
          </a:xfrm>
          <a:prstGeom prst="rect">
            <a:avLst/>
          </a:prstGeom>
          <a:noFill/>
        </p:spPr>
        <p:txBody>
          <a:bodyPr wrap="square" rtlCol="0">
            <a:spAutoFit/>
          </a:bodyPr>
          <a:lstStyle/>
          <a:p>
            <a:pPr>
              <a:spcAft>
                <a:spcPts val="300"/>
              </a:spcAft>
            </a:pPr>
            <a:r>
              <a:rPr lang="en-GB" sz="500" b="1">
                <a:solidFill>
                  <a:srgbClr val="FFFFFF"/>
                </a:solidFill>
                <a:latin typeface="Verdana"/>
                <a:ea typeface="ＭＳ Ｐゴシック" pitchFamily="34" charset="-128"/>
                <a:cs typeface="Verdana"/>
              </a:rPr>
              <a:t>Stay Connected</a:t>
            </a:r>
          </a:p>
          <a:p>
            <a:pPr>
              <a:spcAft>
                <a:spcPts val="300"/>
              </a:spcAft>
            </a:pPr>
            <a:r>
              <a:rPr lang="en-GB" sz="500">
                <a:solidFill>
                  <a:srgbClr val="FFFFFF"/>
                </a:solidFill>
                <a:latin typeface="Verdana"/>
                <a:ea typeface="ＭＳ Ｐゴシック" pitchFamily="34" charset="-128"/>
                <a:cs typeface="Verdana"/>
              </a:rPr>
              <a:t>      @</a:t>
            </a:r>
            <a:r>
              <a:rPr lang="en-GB" sz="500" err="1">
                <a:solidFill>
                  <a:srgbClr val="FFFFFF"/>
                </a:solidFill>
                <a:latin typeface="Verdana"/>
                <a:ea typeface="ＭＳ Ｐゴシック" pitchFamily="34" charset="-128"/>
                <a:cs typeface="Verdana"/>
              </a:rPr>
              <a:t>ArgusMedia</a:t>
            </a:r>
            <a:r>
              <a:rPr lang="en-GB" sz="500">
                <a:solidFill>
                  <a:srgbClr val="FFFFFF"/>
                </a:solidFill>
                <a:latin typeface="Verdana"/>
                <a:ea typeface="ＭＳ Ｐゴシック" pitchFamily="34" charset="-128"/>
                <a:cs typeface="Verdana"/>
              </a:rPr>
              <a:t>	        Argus-media</a:t>
            </a:r>
          </a:p>
          <a:p>
            <a:pPr>
              <a:spcAft>
                <a:spcPts val="300"/>
              </a:spcAft>
            </a:pPr>
            <a:r>
              <a:rPr lang="en-GB" sz="500">
                <a:solidFill>
                  <a:srgbClr val="FFFFFF"/>
                </a:solidFill>
                <a:latin typeface="Verdana"/>
                <a:ea typeface="ＭＳ Ｐゴシック" pitchFamily="34" charset="-128"/>
                <a:cs typeface="Verdana"/>
              </a:rPr>
              <a:t>      +</a:t>
            </a:r>
            <a:r>
              <a:rPr lang="en-GB" sz="500" err="1">
                <a:solidFill>
                  <a:srgbClr val="FFFFFF"/>
                </a:solidFill>
                <a:latin typeface="Verdana"/>
                <a:ea typeface="ＭＳ Ｐゴシック" pitchFamily="34" charset="-128"/>
                <a:cs typeface="Verdana"/>
              </a:rPr>
              <a:t>Argusmediaplus</a:t>
            </a:r>
            <a:r>
              <a:rPr lang="en-GB" sz="500">
                <a:solidFill>
                  <a:srgbClr val="FFFFFF"/>
                </a:solidFill>
                <a:latin typeface="Verdana"/>
                <a:ea typeface="ＭＳ Ｐゴシック" pitchFamily="34" charset="-128"/>
                <a:cs typeface="Verdana"/>
              </a:rPr>
              <a:t>	        </a:t>
            </a:r>
            <a:r>
              <a:rPr lang="en-GB" sz="500" err="1">
                <a:solidFill>
                  <a:srgbClr val="FFFFFF"/>
                </a:solidFill>
                <a:latin typeface="Verdana"/>
                <a:ea typeface="ＭＳ Ｐゴシック" pitchFamily="34" charset="-128"/>
                <a:cs typeface="Verdana"/>
              </a:rPr>
              <a:t>argusmediavideo</a:t>
            </a:r>
            <a:r>
              <a:rPr lang="en-GB" sz="1100">
                <a:solidFill>
                  <a:srgbClr val="FFFFFF"/>
                </a:solidFill>
                <a:latin typeface="Verdana"/>
                <a:ea typeface="ＭＳ Ｐゴシック" pitchFamily="34" charset="-128"/>
                <a:cs typeface="Verdana"/>
              </a:rPr>
              <a:t/>
            </a:r>
            <a:br>
              <a:rPr lang="en-GB" sz="1100">
                <a:solidFill>
                  <a:srgbClr val="FFFFFF"/>
                </a:solidFill>
                <a:latin typeface="Verdana"/>
                <a:ea typeface="ＭＳ Ｐゴシック" pitchFamily="34" charset="-128"/>
                <a:cs typeface="Verdana"/>
              </a:rPr>
            </a:br>
            <a:endParaRPr lang="en-GB" sz="500">
              <a:solidFill>
                <a:srgbClr val="FFFFFF"/>
              </a:solidFill>
              <a:latin typeface="Verdana"/>
              <a:ea typeface="ＭＳ Ｐゴシック" pitchFamily="34" charset="-128"/>
              <a:cs typeface="Verdana"/>
            </a:endParaRPr>
          </a:p>
          <a:p>
            <a:r>
              <a:rPr lang="en-GB" sz="600" b="1">
                <a:solidFill>
                  <a:schemeClr val="bg1"/>
                </a:solidFill>
                <a:latin typeface="Verdana" pitchFamily="34" charset="0"/>
                <a:ea typeface="Verdana" pitchFamily="34" charset="0"/>
                <a:cs typeface="Verdana" pitchFamily="34" charset="0"/>
              </a:rPr>
              <a:t>Copyright notice </a:t>
            </a:r>
            <a:endParaRPr lang="en-US" sz="600">
              <a:solidFill>
                <a:schemeClr val="bg1"/>
              </a:solidFill>
              <a:latin typeface="Verdana" pitchFamily="34" charset="0"/>
              <a:ea typeface="Verdana" pitchFamily="34" charset="0"/>
              <a:cs typeface="Verdana" pitchFamily="34" charset="0"/>
            </a:endParaRPr>
          </a:p>
          <a:p>
            <a:r>
              <a:rPr lang="en-US" sz="600">
                <a:solidFill>
                  <a:schemeClr val="bg1"/>
                </a:solidFill>
                <a:latin typeface="Verdana" pitchFamily="34" charset="0"/>
                <a:ea typeface="Verdana" pitchFamily="34" charset="0"/>
                <a:cs typeface="Verdana" pitchFamily="34" charset="0"/>
              </a:rPr>
              <a:t>Copyright © 2019 Argus Media group. All rights reserved. All intellectual property rights in this presentation and the information herein are the exclusive property of Argus and and/or its licensors and may only be used under </a:t>
            </a:r>
            <a:r>
              <a:rPr lang="en-US" sz="600" err="1">
                <a:solidFill>
                  <a:schemeClr val="bg1"/>
                </a:solidFill>
                <a:latin typeface="Verdana" pitchFamily="34" charset="0"/>
                <a:ea typeface="Verdana" pitchFamily="34" charset="0"/>
                <a:cs typeface="Verdana" pitchFamily="34" charset="0"/>
              </a:rPr>
              <a:t>licence</a:t>
            </a:r>
            <a:r>
              <a:rPr lang="en-US" sz="600">
                <a:solidFill>
                  <a:schemeClr val="bg1"/>
                </a:solidFill>
                <a:latin typeface="Verdana" pitchFamily="34" charset="0"/>
                <a:ea typeface="Verdana" pitchFamily="34" charset="0"/>
                <a:cs typeface="Verdana" pitchFamily="34" charset="0"/>
              </a:rPr>
              <a:t> from Argus. Without limiting the foregoing, you will not copy or reproduce any part of its contents (including, but not limited to, single prices or any other individual items of data) in any form or for any purpose whatsoever without the prior written consent of Argus. </a:t>
            </a:r>
          </a:p>
          <a:p>
            <a:endParaRPr lang="en-US" sz="600">
              <a:solidFill>
                <a:schemeClr val="bg1"/>
              </a:solidFill>
              <a:latin typeface="Verdana" pitchFamily="34" charset="0"/>
              <a:ea typeface="Verdana" pitchFamily="34" charset="0"/>
              <a:cs typeface="Verdana" pitchFamily="34" charset="0"/>
            </a:endParaRPr>
          </a:p>
          <a:p>
            <a:r>
              <a:rPr lang="en-US" sz="600" b="1">
                <a:solidFill>
                  <a:schemeClr val="bg1"/>
                </a:solidFill>
                <a:latin typeface="Verdana" pitchFamily="34" charset="0"/>
                <a:ea typeface="Verdana" pitchFamily="34" charset="0"/>
                <a:cs typeface="Verdana" pitchFamily="34" charset="0"/>
              </a:rPr>
              <a:t>Trademark notice </a:t>
            </a:r>
          </a:p>
          <a:p>
            <a:r>
              <a:rPr lang="en-US" sz="600">
                <a:solidFill>
                  <a:schemeClr val="bg1"/>
                </a:solidFill>
                <a:latin typeface="Verdana" pitchFamily="34" charset="0"/>
                <a:ea typeface="Verdana" pitchFamily="34" charset="0"/>
                <a:cs typeface="Verdana" pitchFamily="34" charset="0"/>
              </a:rPr>
              <a:t>ARGUS, the ARGUS logo, Argus publication titles, and Argus index names are trademarks of Argus Media Limited. For additional information, including details of our other trademarks, visit argusmedia.com/trademarks.</a:t>
            </a:r>
          </a:p>
        </p:txBody>
      </p:sp>
      <p:sp>
        <p:nvSpPr>
          <p:cNvPr id="2" name="TextBox 1"/>
          <p:cNvSpPr txBox="1"/>
          <p:nvPr/>
        </p:nvSpPr>
        <p:spPr>
          <a:xfrm>
            <a:off x="609600" y="590550"/>
            <a:ext cx="8001000" cy="996951"/>
          </a:xfrm>
          <a:prstGeom prst="rect">
            <a:avLst/>
          </a:prstGeom>
        </p:spPr>
        <p:txBody>
          <a:bodyPr vert="horz" wrap="square" lIns="0" tIns="0" rIns="0" bIns="0" rtlCol="0" anchor="t">
            <a:normAutofit/>
          </a:bodyPr>
          <a:lstStyle/>
          <a:p>
            <a:pPr>
              <a:spcAft>
                <a:spcPts val="300"/>
              </a:spcAft>
            </a:pPr>
            <a:r>
              <a:rPr lang="en-GB" sz="1700" dirty="0">
                <a:solidFill>
                  <a:schemeClr val="bg1"/>
                </a:solidFill>
                <a:latin typeface="Verdana"/>
                <a:ea typeface="ＭＳ Ｐゴシック" pitchFamily="34" charset="-128"/>
                <a:cs typeface="Verdana"/>
              </a:rPr>
              <a:t>Blake Hurtik</a:t>
            </a:r>
          </a:p>
          <a:p>
            <a:r>
              <a:rPr lang="en-GB" sz="1400" dirty="0">
                <a:solidFill>
                  <a:schemeClr val="bg1"/>
                </a:solidFill>
                <a:latin typeface="Verdana"/>
                <a:ea typeface="ＭＳ Ｐゴシック" pitchFamily="34" charset="-128"/>
                <a:cs typeface="Verdana"/>
              </a:rPr>
              <a:t>Editor, Argus Metal Prices</a:t>
            </a:r>
          </a:p>
          <a:p>
            <a:endParaRPr lang="en-GB" dirty="0">
              <a:solidFill>
                <a:schemeClr val="bg1"/>
              </a:solidFill>
              <a:latin typeface="Verdana"/>
              <a:ea typeface="ＭＳ Ｐゴシック" pitchFamily="34" charset="-128"/>
              <a:cs typeface="Verdana"/>
            </a:endParaRPr>
          </a:p>
        </p:txBody>
      </p:sp>
      <p:sp>
        <p:nvSpPr>
          <p:cNvPr id="8" name="TextBox 7"/>
          <p:cNvSpPr txBox="1"/>
          <p:nvPr/>
        </p:nvSpPr>
        <p:spPr>
          <a:xfrm>
            <a:off x="609600" y="1390649"/>
            <a:ext cx="1752600" cy="685800"/>
          </a:xfrm>
          <a:prstGeom prst="rect">
            <a:avLst/>
          </a:prstGeom>
        </p:spPr>
        <p:txBody>
          <a:bodyPr vert="horz" wrap="none" lIns="0" tIns="0" rIns="0" bIns="0" rtlCol="0" anchor="t">
            <a:noAutofit/>
          </a:bodyPr>
          <a:lstStyle/>
          <a:p>
            <a:pPr>
              <a:spcAft>
                <a:spcPts val="300"/>
              </a:spcAft>
            </a:pPr>
            <a:r>
              <a:rPr lang="en-GB" sz="1300" dirty="0">
                <a:solidFill>
                  <a:srgbClr val="FFFFFF"/>
                </a:solidFill>
                <a:latin typeface="Verdana"/>
                <a:ea typeface="ＭＳ Ｐゴシック" pitchFamily="34" charset="-128"/>
                <a:cs typeface="Verdana"/>
              </a:rPr>
              <a:t>blake.hurtik@argusmedia.com</a:t>
            </a:r>
          </a:p>
          <a:p>
            <a:pPr>
              <a:spcAft>
                <a:spcPts val="300"/>
              </a:spcAft>
            </a:pPr>
            <a:r>
              <a:rPr lang="en-GB" sz="1300" dirty="0">
                <a:solidFill>
                  <a:srgbClr val="FFFFFF"/>
                </a:solidFill>
                <a:latin typeface="Verdana"/>
                <a:ea typeface="ＭＳ Ｐゴシック" pitchFamily="34" charset="-128"/>
                <a:cs typeface="Verdana"/>
              </a:rPr>
              <a:t>+1 (713) 360-7590</a:t>
            </a:r>
          </a:p>
          <a:p>
            <a:pPr>
              <a:spcAft>
                <a:spcPts val="300"/>
              </a:spcAft>
            </a:pPr>
            <a:r>
              <a:rPr lang="en-GB" sz="1300" dirty="0">
                <a:solidFill>
                  <a:srgbClr val="FFFFFF"/>
                </a:solidFill>
                <a:latin typeface="Verdana"/>
                <a:ea typeface="ＭＳ Ｐゴシック" pitchFamily="34" charset="-128"/>
                <a:cs typeface="Verdana"/>
              </a:rPr>
              <a:t>Houston</a:t>
            </a:r>
          </a:p>
          <a:p>
            <a:pPr>
              <a:spcAft>
                <a:spcPts val="300"/>
              </a:spcAft>
            </a:pPr>
            <a:r>
              <a:rPr lang="en-GB" sz="1300" dirty="0">
                <a:solidFill>
                  <a:srgbClr val="FFFFFF"/>
                </a:solidFill>
                <a:latin typeface="Verdana"/>
                <a:ea typeface="ＭＳ Ｐゴシック" pitchFamily="34" charset="-128"/>
                <a:cs typeface="Verdana"/>
              </a:rPr>
              <a:t>www.argusmedia.com/metals-platform</a:t>
            </a:r>
          </a:p>
        </p:txBody>
      </p:sp>
      <p:pic>
        <p:nvPicPr>
          <p:cNvPr id="9" name="Picture 14"/>
          <p:cNvPicPr>
            <a:picLocks noChangeAspect="1"/>
          </p:cNvPicPr>
          <p:nvPr/>
        </p:nvPicPr>
        <p:blipFill>
          <a:blip r:embed="rId4" cstate="print"/>
          <a:srcRect/>
          <a:stretch>
            <a:fillRect/>
          </a:stretch>
        </p:blipFill>
        <p:spPr bwMode="auto">
          <a:xfrm>
            <a:off x="7358070" y="4350385"/>
            <a:ext cx="1284605" cy="507365"/>
          </a:xfrm>
          <a:prstGeom prst="rect">
            <a:avLst/>
          </a:prstGeom>
          <a:noFill/>
          <a:ln w="9525">
            <a:noFill/>
            <a:miter lim="800000"/>
            <a:headEnd/>
            <a:tailEnd/>
          </a:ln>
        </p:spPr>
      </p:pic>
      <p:pic>
        <p:nvPicPr>
          <p:cNvPr id="10" name="Picture 4" descr="https://twitter.com/argusm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530550"/>
            <a:ext cx="10800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uk.linkedin.com/company/argus-m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00" y="3530550"/>
            <a:ext cx="10800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plus.google.com/+Argusmediapl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82950"/>
            <a:ext cx="108000" cy="10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www.youtube.com/user/argusmediavide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00" y="3682950"/>
            <a:ext cx="108000" cy="10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895350"/>
            <a:ext cx="5094455" cy="2155075"/>
          </a:xfrm>
          <a:prstGeom prst="rect">
            <a:avLst/>
          </a:prstGeom>
        </p:spPr>
      </p:pic>
      <p:sp>
        <p:nvSpPr>
          <p:cNvPr id="5" name="Content Placeholder 4"/>
          <p:cNvSpPr>
            <a:spLocks noGrp="1"/>
          </p:cNvSpPr>
          <p:nvPr>
            <p:ph sz="half" idx="1"/>
          </p:nvPr>
        </p:nvSpPr>
        <p:spPr>
          <a:xfrm>
            <a:off x="467544" y="895350"/>
            <a:ext cx="3723456" cy="3505200"/>
          </a:xfrm>
        </p:spPr>
        <p:txBody>
          <a:bodyPr vert="horz" lIns="91440" tIns="45720" rIns="91440" bIns="45720" rtlCol="0" anchor="t">
            <a:normAutofit fontScale="77500" lnSpcReduction="20000"/>
          </a:bodyPr>
          <a:lstStyle/>
          <a:p>
            <a:pPr marL="228600" indent="-228600">
              <a:spcBef>
                <a:spcPts val="0"/>
              </a:spcBef>
            </a:pPr>
            <a:r>
              <a:rPr lang="en-US" sz="1200">
                <a:ea typeface="ＭＳ Ｐゴシック"/>
              </a:rPr>
              <a:t>One of the world’s leading PRAs, Argus is a team of nearly 1,000 staff members in 22 global offices</a:t>
            </a:r>
          </a:p>
          <a:p>
            <a:pPr marL="228600" indent="-228600">
              <a:spcBef>
                <a:spcPts val="0"/>
              </a:spcBef>
            </a:pPr>
            <a:endParaRPr lang="en-US" sz="1200">
              <a:ea typeface="ＭＳ Ｐゴシック" pitchFamily="34" charset="-128"/>
            </a:endParaRPr>
          </a:p>
          <a:p>
            <a:pPr marL="228600" indent="-228600">
              <a:spcBef>
                <a:spcPts val="0"/>
              </a:spcBef>
            </a:pPr>
            <a:r>
              <a:rPr lang="en-US" sz="1200">
                <a:ea typeface="ＭＳ Ｐゴシック"/>
              </a:rPr>
              <a:t>Publishing more than 21,000 daily spot and forward price assessments, plus market intelligence for world commodities markets</a:t>
            </a:r>
          </a:p>
          <a:p>
            <a:pPr marL="228600" indent="-228600">
              <a:spcBef>
                <a:spcPts val="0"/>
              </a:spcBef>
            </a:pPr>
            <a:endParaRPr lang="en-US" sz="1200">
              <a:ea typeface="ＭＳ Ｐゴシック" pitchFamily="34" charset="-128"/>
            </a:endParaRPr>
          </a:p>
          <a:p>
            <a:pPr marL="228600" indent="-228600">
              <a:spcBef>
                <a:spcPts val="0"/>
              </a:spcBef>
            </a:pPr>
            <a:r>
              <a:rPr lang="en-US" sz="1200">
                <a:ea typeface="ＭＳ Ｐゴシック" pitchFamily="34" charset="-128"/>
              </a:rPr>
              <a:t>Coverage includes:</a:t>
            </a:r>
          </a:p>
          <a:p>
            <a:pPr marL="628650" lvl="1" indent="-228600">
              <a:spcBef>
                <a:spcPts val="200"/>
              </a:spcBef>
              <a:spcAft>
                <a:spcPts val="200"/>
              </a:spcAft>
            </a:pPr>
            <a:r>
              <a:rPr lang="en-US" sz="1200">
                <a:ea typeface="ＭＳ Ｐゴシック" pitchFamily="34" charset="-128"/>
              </a:rPr>
              <a:t>Energy</a:t>
            </a:r>
          </a:p>
          <a:p>
            <a:pPr marL="628650" lvl="1" indent="-228600">
              <a:spcBef>
                <a:spcPts val="200"/>
              </a:spcBef>
              <a:spcAft>
                <a:spcPts val="200"/>
              </a:spcAft>
            </a:pPr>
            <a:r>
              <a:rPr lang="en-US" sz="1200">
                <a:ea typeface="ＭＳ Ｐゴシック" pitchFamily="34" charset="-128"/>
              </a:rPr>
              <a:t>Fertilizers</a:t>
            </a:r>
          </a:p>
          <a:p>
            <a:pPr marL="628650" lvl="1" indent="-228600">
              <a:spcBef>
                <a:spcPts val="200"/>
              </a:spcBef>
              <a:spcAft>
                <a:spcPts val="200"/>
              </a:spcAft>
            </a:pPr>
            <a:r>
              <a:rPr lang="en-US" sz="1200">
                <a:ea typeface="ＭＳ Ｐゴシック" pitchFamily="34" charset="-128"/>
              </a:rPr>
              <a:t>Petrochemicals</a:t>
            </a:r>
          </a:p>
          <a:p>
            <a:pPr marL="628650" lvl="1" indent="-228600">
              <a:spcBef>
                <a:spcPts val="200"/>
              </a:spcBef>
              <a:spcAft>
                <a:spcPts val="200"/>
              </a:spcAft>
            </a:pPr>
            <a:r>
              <a:rPr lang="en-US" sz="1200">
                <a:ea typeface="ＭＳ Ｐゴシック" pitchFamily="34" charset="-128"/>
              </a:rPr>
              <a:t>Metals</a:t>
            </a:r>
          </a:p>
          <a:p>
            <a:pPr marL="228600" indent="-228600">
              <a:spcBef>
                <a:spcPts val="0"/>
              </a:spcBef>
            </a:pPr>
            <a:endParaRPr lang="en-US" sz="1200">
              <a:ea typeface="ＭＳ Ｐゴシック" pitchFamily="34" charset="-128"/>
            </a:endParaRPr>
          </a:p>
          <a:p>
            <a:pPr marL="228600" indent="-228600">
              <a:spcBef>
                <a:spcPts val="0"/>
              </a:spcBef>
            </a:pPr>
            <a:r>
              <a:rPr lang="en-US" sz="1200">
                <a:ea typeface="ＭＳ Ｐゴシック" pitchFamily="34" charset="-128"/>
              </a:rPr>
              <a:t>Services</a:t>
            </a:r>
          </a:p>
          <a:p>
            <a:pPr marL="628650" lvl="1" indent="-228600">
              <a:spcBef>
                <a:spcPts val="200"/>
              </a:spcBef>
              <a:spcAft>
                <a:spcPts val="200"/>
              </a:spcAft>
            </a:pPr>
            <a:r>
              <a:rPr lang="en-US" sz="1200">
                <a:ea typeface="ＭＳ Ｐゴシック" pitchFamily="34" charset="-128"/>
              </a:rPr>
              <a:t>Price reporting and indexation</a:t>
            </a:r>
          </a:p>
          <a:p>
            <a:pPr marL="628650" lvl="1" indent="-228600">
              <a:spcBef>
                <a:spcPts val="200"/>
              </a:spcBef>
              <a:spcAft>
                <a:spcPts val="200"/>
              </a:spcAft>
            </a:pPr>
            <a:r>
              <a:rPr lang="en-US" sz="1200">
                <a:ea typeface="ＭＳ Ｐゴシック" pitchFamily="34" charset="-128"/>
              </a:rPr>
              <a:t>Consulting</a:t>
            </a:r>
          </a:p>
          <a:p>
            <a:pPr marL="628650" lvl="1" indent="-228600">
              <a:spcBef>
                <a:spcPts val="200"/>
              </a:spcBef>
              <a:spcAft>
                <a:spcPts val="200"/>
              </a:spcAft>
            </a:pPr>
            <a:r>
              <a:rPr lang="en-US" sz="1200">
                <a:ea typeface="ＭＳ Ｐゴシック" pitchFamily="34" charset="-128"/>
              </a:rPr>
              <a:t>Conferences</a:t>
            </a:r>
          </a:p>
          <a:p>
            <a:pPr marL="228600" indent="-228600">
              <a:spcBef>
                <a:spcPts val="0"/>
              </a:spcBef>
            </a:pPr>
            <a:endParaRPr lang="en-US" sz="1200">
              <a:ea typeface="ＭＳ Ｐゴシック" pitchFamily="34" charset="-128"/>
            </a:endParaRPr>
          </a:p>
          <a:p>
            <a:pPr marL="228600" indent="-228600">
              <a:spcBef>
                <a:spcPts val="0"/>
              </a:spcBef>
            </a:pPr>
            <a:r>
              <a:rPr lang="en-US" sz="1200">
                <a:ea typeface="ＭＳ Ｐゴシック" pitchFamily="34" charset="-128"/>
              </a:rPr>
              <a:t>Indexation examples</a:t>
            </a:r>
          </a:p>
          <a:p>
            <a:pPr marL="628650" lvl="1" indent="-228600">
              <a:spcBef>
                <a:spcPts val="200"/>
              </a:spcBef>
              <a:spcAft>
                <a:spcPts val="200"/>
              </a:spcAft>
            </a:pPr>
            <a:r>
              <a:rPr lang="en-US" sz="1200">
                <a:ea typeface="ＭＳ Ｐゴシック" pitchFamily="34" charset="-128"/>
              </a:rPr>
              <a:t>US crude oil</a:t>
            </a:r>
          </a:p>
          <a:p>
            <a:pPr marL="628650" lvl="1" indent="-228600">
              <a:spcBef>
                <a:spcPts val="200"/>
              </a:spcBef>
              <a:spcAft>
                <a:spcPts val="200"/>
              </a:spcAft>
            </a:pPr>
            <a:r>
              <a:rPr lang="en-US" sz="1200">
                <a:ea typeface="ＭＳ Ｐゴシック"/>
              </a:rPr>
              <a:t>European gasoline</a:t>
            </a:r>
            <a:endParaRPr lang="en-US" sz="1200">
              <a:ea typeface="ＭＳ Ｐゴシック" pitchFamily="34" charset="-128"/>
            </a:endParaRPr>
          </a:p>
          <a:p>
            <a:pPr marL="628650" lvl="1" indent="-228600">
              <a:spcBef>
                <a:spcPts val="200"/>
              </a:spcBef>
              <a:spcAft>
                <a:spcPts val="200"/>
              </a:spcAft>
            </a:pPr>
            <a:r>
              <a:rPr lang="en-US" sz="1200">
                <a:ea typeface="ＭＳ Ｐゴシック"/>
              </a:rPr>
              <a:t>Asia-Pacific LPG</a:t>
            </a:r>
            <a:endParaRPr lang="en-US" sz="1200">
              <a:ea typeface="ＭＳ Ｐゴシック" pitchFamily="34" charset="-128"/>
            </a:endParaRPr>
          </a:p>
          <a:p>
            <a:pPr marL="628650" lvl="1" indent="-228600">
              <a:spcBef>
                <a:spcPts val="200"/>
              </a:spcBef>
              <a:spcAft>
                <a:spcPts val="200"/>
              </a:spcAft>
            </a:pPr>
            <a:r>
              <a:rPr lang="en-US" sz="1200">
                <a:ea typeface="ＭＳ Ｐゴシック" pitchFamily="34" charset="-128"/>
              </a:rPr>
              <a:t>Coal</a:t>
            </a:r>
          </a:p>
          <a:p>
            <a:pPr marL="628650" lvl="1" indent="-228600">
              <a:spcBef>
                <a:spcPts val="200"/>
              </a:spcBef>
              <a:spcAft>
                <a:spcPts val="200"/>
              </a:spcAft>
            </a:pPr>
            <a:r>
              <a:rPr lang="en-US" sz="1200">
                <a:ea typeface="ＭＳ Ｐゴシック" pitchFamily="34" charset="-128"/>
              </a:rPr>
              <a:t>US and European environmental markets</a:t>
            </a:r>
          </a:p>
        </p:txBody>
      </p:sp>
      <p:sp>
        <p:nvSpPr>
          <p:cNvPr id="3" name="Title 2"/>
          <p:cNvSpPr>
            <a:spLocks noGrp="1"/>
          </p:cNvSpPr>
          <p:nvPr>
            <p:ph type="title"/>
          </p:nvPr>
        </p:nvSpPr>
        <p:spPr/>
        <p:txBody>
          <a:bodyPr/>
          <a:lstStyle/>
          <a:p>
            <a:r>
              <a:rPr lang="en-US"/>
              <a:t>The Argus view</a:t>
            </a:r>
          </a:p>
        </p:txBody>
      </p:sp>
      <p:pic>
        <p:nvPicPr>
          <p:cNvPr id="6" name="Picture 5" descr="iiplogon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630" y="3601658"/>
            <a:ext cx="989838" cy="35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ueensAward200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352"/>
          <a:stretch/>
        </p:blipFill>
        <p:spPr bwMode="auto">
          <a:xfrm>
            <a:off x="5029200" y="3410352"/>
            <a:ext cx="492529" cy="687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asttrack.co.uk/wp-content/uploads/International-Track-200-logo-spons-197x3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4551" y="3411918"/>
            <a:ext cx="450342" cy="685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4" descr="http://www.fasttrack.co.uk/wp-content/uploads/Top-Track-250-logo-spons-197x3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8126" y="3409950"/>
            <a:ext cx="450342" cy="685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Footer Placeholder 1"/>
          <p:cNvSpPr>
            <a:spLocks noGrp="1"/>
          </p:cNvSpPr>
          <p:nvPr>
            <p:ph type="ftr" sz="quarter" idx="11"/>
          </p:nvPr>
        </p:nvSpPr>
        <p:spPr>
          <a:xfrm>
            <a:off x="2991135" y="4629150"/>
            <a:ext cx="3161730" cy="365125"/>
          </a:xfrm>
        </p:spPr>
        <p:txBody>
          <a:bodyPr/>
          <a:lstStyle/>
          <a:p>
            <a:r>
              <a:rPr lang="en-GB"/>
              <a:t>Copyright © 2019 Argus Media group. All rights reserved.</a:t>
            </a:r>
            <a:endParaRPr lang="en-US"/>
          </a:p>
        </p:txBody>
      </p:sp>
    </p:spTree>
    <p:extLst>
      <p:ext uri="{BB962C8B-B14F-4D97-AF65-F5344CB8AC3E}">
        <p14:creationId xmlns:p14="http://schemas.microsoft.com/office/powerpoint/2010/main" val="2840363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B57EFF-2C13-4796-8F51-803787EDCA3A}"/>
              </a:ext>
            </a:extLst>
          </p:cNvPr>
          <p:cNvSpPr>
            <a:spLocks noGrp="1"/>
          </p:cNvSpPr>
          <p:nvPr>
            <p:ph type="ftr" sz="quarter" idx="11"/>
          </p:nvPr>
        </p:nvSpPr>
        <p:spPr/>
        <p:txBody>
          <a:bodyPr/>
          <a:lstStyle/>
          <a:p>
            <a:r>
              <a:rPr lang="en-GB"/>
              <a:t>Copyright © 2019 Argus Media group. All rights reserved.</a:t>
            </a:r>
            <a:endParaRPr lang="en-US"/>
          </a:p>
        </p:txBody>
      </p:sp>
      <p:pic>
        <p:nvPicPr>
          <p:cNvPr id="9" name="Picture 8">
            <a:extLst>
              <a:ext uri="{FF2B5EF4-FFF2-40B4-BE49-F238E27FC236}">
                <a16:creationId xmlns:a16="http://schemas.microsoft.com/office/drawing/2014/main" id="{46FEE6FC-0E94-4845-9512-0C636E79F6AB}"/>
              </a:ext>
            </a:extLst>
          </p:cNvPr>
          <p:cNvPicPr>
            <a:picLocks noChangeAspect="1"/>
          </p:cNvPicPr>
          <p:nvPr/>
        </p:nvPicPr>
        <p:blipFill>
          <a:blip r:embed="rId2"/>
          <a:stretch>
            <a:fillRect/>
          </a:stretch>
        </p:blipFill>
        <p:spPr>
          <a:xfrm>
            <a:off x="559254" y="0"/>
            <a:ext cx="8025492" cy="4416879"/>
          </a:xfrm>
          <a:prstGeom prst="rect">
            <a:avLst/>
          </a:prstGeom>
        </p:spPr>
      </p:pic>
    </p:spTree>
    <p:extLst>
      <p:ext uri="{BB962C8B-B14F-4D97-AF65-F5344CB8AC3E}">
        <p14:creationId xmlns:p14="http://schemas.microsoft.com/office/powerpoint/2010/main" val="2876711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6416E1-6B50-4AE4-8CFB-166D5BDAB795}"/>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482448BB-4493-41A9-BB3F-33F5150BA745}"/>
              </a:ext>
            </a:extLst>
          </p:cNvPr>
          <p:cNvSpPr>
            <a:spLocks noGrp="1"/>
          </p:cNvSpPr>
          <p:nvPr>
            <p:ph type="title"/>
          </p:nvPr>
        </p:nvSpPr>
        <p:spPr/>
        <p:txBody>
          <a:bodyPr/>
          <a:lstStyle/>
          <a:p>
            <a:r>
              <a:rPr lang="en-US" dirty="0"/>
              <a:t>Argus North American ferrous coverage</a:t>
            </a:r>
          </a:p>
        </p:txBody>
      </p:sp>
      <p:pic>
        <p:nvPicPr>
          <p:cNvPr id="10" name="Content Placeholder 4">
            <a:extLst>
              <a:ext uri="{FF2B5EF4-FFF2-40B4-BE49-F238E27FC236}">
                <a16:creationId xmlns:a16="http://schemas.microsoft.com/office/drawing/2014/main" id="{12817C55-51B8-43E4-A83D-FED3BDAE5813}"/>
              </a:ext>
            </a:extLst>
          </p:cNvPr>
          <p:cNvPicPr>
            <a:picLocks noGrp="1" noChangeAspect="1"/>
          </p:cNvPicPr>
          <p:nvPr>
            <p:ph sz="half" idx="1"/>
          </p:nvPr>
        </p:nvPicPr>
        <p:blipFill>
          <a:blip r:embed="rId2"/>
          <a:stretch>
            <a:fillRect/>
          </a:stretch>
        </p:blipFill>
        <p:spPr>
          <a:xfrm>
            <a:off x="1310160" y="827890"/>
            <a:ext cx="6217312" cy="3801260"/>
          </a:xfrm>
          <a:prstGeom prst="rect">
            <a:avLst/>
          </a:prstGeom>
        </p:spPr>
      </p:pic>
    </p:spTree>
    <p:extLst>
      <p:ext uri="{BB962C8B-B14F-4D97-AF65-F5344CB8AC3E}">
        <p14:creationId xmlns:p14="http://schemas.microsoft.com/office/powerpoint/2010/main" val="1966764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734323-1FA2-4F59-890D-FE88E04C501A}"/>
              </a:ext>
            </a:extLst>
          </p:cNvPr>
          <p:cNvSpPr>
            <a:spLocks noGrp="1"/>
          </p:cNvSpPr>
          <p:nvPr>
            <p:ph type="ftr" sz="quarter" idx="11"/>
          </p:nvPr>
        </p:nvSpPr>
        <p:spPr/>
        <p:txBody>
          <a:bodyPr/>
          <a:lstStyle/>
          <a:p>
            <a:r>
              <a:rPr lang="en-GB"/>
              <a:t>Copyright © 2019 Argus Media group. All rights reserved.</a:t>
            </a:r>
            <a:endParaRPr lang="en-US"/>
          </a:p>
        </p:txBody>
      </p:sp>
      <p:sp>
        <p:nvSpPr>
          <p:cNvPr id="4" name="Title 3">
            <a:extLst>
              <a:ext uri="{FF2B5EF4-FFF2-40B4-BE49-F238E27FC236}">
                <a16:creationId xmlns:a16="http://schemas.microsoft.com/office/drawing/2014/main" id="{12A4D000-C48C-415E-AF10-5292E2E4651C}"/>
              </a:ext>
            </a:extLst>
          </p:cNvPr>
          <p:cNvSpPr>
            <a:spLocks noGrp="1"/>
          </p:cNvSpPr>
          <p:nvPr>
            <p:ph type="title"/>
          </p:nvPr>
        </p:nvSpPr>
        <p:spPr/>
        <p:txBody>
          <a:bodyPr/>
          <a:lstStyle/>
          <a:p>
            <a:r>
              <a:rPr lang="en-US" dirty="0"/>
              <a:t>Metals platform</a:t>
            </a:r>
          </a:p>
        </p:txBody>
      </p:sp>
      <p:pic>
        <p:nvPicPr>
          <p:cNvPr id="6" name="Picture 5">
            <a:extLst>
              <a:ext uri="{FF2B5EF4-FFF2-40B4-BE49-F238E27FC236}">
                <a16:creationId xmlns:a16="http://schemas.microsoft.com/office/drawing/2014/main" id="{ABE1B7D0-A6A3-4E5D-B2D7-95DF98BF2B83}"/>
              </a:ext>
            </a:extLst>
          </p:cNvPr>
          <p:cNvPicPr>
            <a:picLocks noChangeAspect="1"/>
          </p:cNvPicPr>
          <p:nvPr/>
        </p:nvPicPr>
        <p:blipFill>
          <a:blip r:embed="rId2"/>
          <a:stretch>
            <a:fillRect/>
          </a:stretch>
        </p:blipFill>
        <p:spPr>
          <a:xfrm>
            <a:off x="515525" y="762010"/>
            <a:ext cx="6808687" cy="3370637"/>
          </a:xfrm>
          <a:prstGeom prst="rect">
            <a:avLst/>
          </a:prstGeom>
          <a:effectLst>
            <a:innerShdw blurRad="114300">
              <a:prstClr val="black"/>
            </a:innerShdw>
          </a:effectLst>
        </p:spPr>
      </p:pic>
      <p:pic>
        <p:nvPicPr>
          <p:cNvPr id="3" name="Picture 2">
            <a:extLst>
              <a:ext uri="{FF2B5EF4-FFF2-40B4-BE49-F238E27FC236}">
                <a16:creationId xmlns:a16="http://schemas.microsoft.com/office/drawing/2014/main" id="{3759F572-2911-44FF-9AAF-EF9CC2892A9B}"/>
              </a:ext>
            </a:extLst>
          </p:cNvPr>
          <p:cNvPicPr>
            <a:picLocks noChangeAspect="1"/>
          </p:cNvPicPr>
          <p:nvPr/>
        </p:nvPicPr>
        <p:blipFill>
          <a:blip r:embed="rId3"/>
          <a:stretch>
            <a:fillRect/>
          </a:stretch>
        </p:blipFill>
        <p:spPr>
          <a:xfrm>
            <a:off x="1226288" y="1010853"/>
            <a:ext cx="4626559" cy="3361907"/>
          </a:xfrm>
          <a:prstGeom prst="rect">
            <a:avLst/>
          </a:prstGeom>
          <a:effectLst>
            <a:innerShdw blurRad="114300">
              <a:prstClr val="black"/>
            </a:innerShdw>
          </a:effectLst>
        </p:spPr>
      </p:pic>
      <p:pic>
        <p:nvPicPr>
          <p:cNvPr id="5" name="Picture 4">
            <a:extLst>
              <a:ext uri="{FF2B5EF4-FFF2-40B4-BE49-F238E27FC236}">
                <a16:creationId xmlns:a16="http://schemas.microsoft.com/office/drawing/2014/main" id="{EE707715-11AC-4895-9CC9-6A65F24575BD}"/>
              </a:ext>
            </a:extLst>
          </p:cNvPr>
          <p:cNvPicPr>
            <a:picLocks noChangeAspect="1"/>
          </p:cNvPicPr>
          <p:nvPr/>
        </p:nvPicPr>
        <p:blipFill>
          <a:blip r:embed="rId4"/>
          <a:stretch>
            <a:fillRect/>
          </a:stretch>
        </p:blipFill>
        <p:spPr>
          <a:xfrm>
            <a:off x="1819788" y="1251615"/>
            <a:ext cx="6169220" cy="3742660"/>
          </a:xfrm>
          <a:prstGeom prst="rect">
            <a:avLst/>
          </a:prstGeom>
          <a:effectLst>
            <a:innerShdw blurRad="114300">
              <a:prstClr val="black"/>
            </a:innerShdw>
          </a:effectLst>
        </p:spPr>
      </p:pic>
    </p:spTree>
    <p:extLst>
      <p:ext uri="{BB962C8B-B14F-4D97-AF65-F5344CB8AC3E}">
        <p14:creationId xmlns:p14="http://schemas.microsoft.com/office/powerpoint/2010/main" val="220550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 ferrous scrap</a:t>
            </a:r>
          </a:p>
        </p:txBody>
      </p:sp>
      <p:sp>
        <p:nvSpPr>
          <p:cNvPr id="8" name="Text Placeholder 7"/>
          <p:cNvSpPr>
            <a:spLocks noGrp="1"/>
          </p:cNvSpPr>
          <p:nvPr>
            <p:ph type="body" sz="quarter" idx="10"/>
          </p:nvPr>
        </p:nvSpPr>
        <p:spPr/>
        <p:txBody>
          <a:bodyPr/>
          <a:lstStyle/>
          <a:p>
            <a:r>
              <a:rPr lang="en-GB" dirty="0"/>
              <a:t>Will relief be temporary?</a:t>
            </a:r>
          </a:p>
        </p:txBody>
      </p:sp>
    </p:spTree>
    <p:extLst>
      <p:ext uri="{BB962C8B-B14F-4D97-AF65-F5344CB8AC3E}">
        <p14:creationId xmlns:p14="http://schemas.microsoft.com/office/powerpoint/2010/main" val="179951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Copyright © 2019 Argus Media group. All rights reserved.</a:t>
            </a:r>
            <a:endParaRPr lang="en-US"/>
          </a:p>
        </p:txBody>
      </p:sp>
      <p:sp>
        <p:nvSpPr>
          <p:cNvPr id="6" name="Title 2"/>
          <p:cNvSpPr>
            <a:spLocks noGrp="1"/>
          </p:cNvSpPr>
          <p:nvPr>
            <p:ph type="title"/>
          </p:nvPr>
        </p:nvSpPr>
        <p:spPr>
          <a:xfrm>
            <a:off x="609600" y="228600"/>
            <a:ext cx="8001000" cy="457200"/>
          </a:xfrm>
        </p:spPr>
        <p:txBody>
          <a:bodyPr/>
          <a:lstStyle/>
          <a:p>
            <a:r>
              <a:rPr lang="en-US" dirty="0"/>
              <a:t>US HRC ex-Midwest pricing, $/</a:t>
            </a:r>
            <a:r>
              <a:rPr lang="en-US" dirty="0" err="1"/>
              <a:t>st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90282278"/>
              </p:ext>
            </p:extLst>
          </p:nvPr>
        </p:nvGraphicFramePr>
        <p:xfrm>
          <a:off x="-2057400" y="438150"/>
          <a:ext cx="1600200" cy="2148840"/>
        </p:xfrm>
        <a:graphic>
          <a:graphicData uri="http://schemas.openxmlformats.org/drawingml/2006/table">
            <a:tbl>
              <a:tblPr/>
              <a:tblGrid>
                <a:gridCol w="1600200">
                  <a:extLst>
                    <a:ext uri="{9D8B030D-6E8A-4147-A177-3AD203B41FA5}">
                      <a16:colId xmlns:a16="http://schemas.microsoft.com/office/drawing/2014/main" val="20000"/>
                    </a:ext>
                  </a:extLst>
                </a:gridCol>
              </a:tblGrid>
              <a:tr h="365760">
                <a:tc>
                  <a:txBody>
                    <a:bodyPr/>
                    <a:lstStyle/>
                    <a:p>
                      <a:pPr algn="ctr" fontAlgn="b"/>
                      <a:r>
                        <a:rPr lang="en-US" sz="1100" b="1" i="0" u="none" strike="noStrike">
                          <a:solidFill>
                            <a:srgbClr val="FFFFFF"/>
                          </a:solidFill>
                          <a:effectLst/>
                          <a:latin typeface="Verdana" panose="020B0604030504040204" pitchFamily="34" charset="0"/>
                        </a:rPr>
                        <a:t>Argus RGB color palette (Delete</a:t>
                      </a:r>
                      <a:r>
                        <a:rPr lang="en-US" sz="1100" b="1" i="0" u="none" strike="noStrike" baseline="0">
                          <a:solidFill>
                            <a:srgbClr val="FFFFFF"/>
                          </a:solidFill>
                          <a:effectLst/>
                          <a:latin typeface="Verdana" panose="020B0604030504040204" pitchFamily="34" charset="0"/>
                        </a:rPr>
                        <a:t> when final)</a:t>
                      </a:r>
                      <a:endParaRPr lang="en-US" sz="1100" b="1" i="0" u="none" strike="noStrike">
                        <a:solidFill>
                          <a:srgbClr val="FFFFFF"/>
                        </a:solidFill>
                        <a:effectLst/>
                        <a:latin typeface="Verdana" panose="020B0604030504040204" pitchFamily="34" charset="0"/>
                      </a:endParaRP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0"/>
                  </a:ext>
                </a:extLst>
              </a:tr>
              <a:tr h="182880">
                <a:tc>
                  <a:txBody>
                    <a:bodyPr/>
                    <a:lstStyle/>
                    <a:p>
                      <a:pPr algn="ctr" fontAlgn="b"/>
                      <a:r>
                        <a:rPr lang="en-US" sz="1100" b="0" i="0" u="none" strike="noStrike">
                          <a:solidFill>
                            <a:srgbClr val="FFFFFF"/>
                          </a:solidFill>
                          <a:effectLst/>
                          <a:latin typeface="Verdana" panose="020B0604030504040204" pitchFamily="34" charset="0"/>
                        </a:rPr>
                        <a:t>108/173/223</a:t>
                      </a:r>
                    </a:p>
                  </a:txBody>
                  <a:tcPr marL="45720" marR="45720" anchor="b">
                    <a:lnL>
                      <a:noFill/>
                    </a:lnL>
                    <a:lnR>
                      <a:noFill/>
                    </a:lnR>
                    <a:lnT>
                      <a:noFill/>
                    </a:lnT>
                    <a:lnB>
                      <a:noFill/>
                    </a:lnB>
                    <a:solidFill>
                      <a:srgbClr val="6CADDF"/>
                    </a:solidFill>
                  </a:tcPr>
                </a:tc>
                <a:extLst>
                  <a:ext uri="{0D108BD9-81ED-4DB2-BD59-A6C34878D82A}">
                    <a16:rowId xmlns:a16="http://schemas.microsoft.com/office/drawing/2014/main" val="10001"/>
                  </a:ext>
                </a:extLst>
              </a:tr>
              <a:tr h="182880">
                <a:tc>
                  <a:txBody>
                    <a:bodyPr/>
                    <a:lstStyle/>
                    <a:p>
                      <a:pPr algn="ctr" fontAlgn="b"/>
                      <a:r>
                        <a:rPr lang="en-US" sz="1100" b="0" i="0" u="none" strike="noStrike">
                          <a:solidFill>
                            <a:srgbClr val="FFFFFF"/>
                          </a:solidFill>
                          <a:effectLst/>
                          <a:latin typeface="Verdana" panose="020B0604030504040204" pitchFamily="34" charset="0"/>
                        </a:rPr>
                        <a:t>77/77/77</a:t>
                      </a:r>
                    </a:p>
                  </a:txBody>
                  <a:tcPr marL="45720" marR="45720" anchor="b">
                    <a:lnL>
                      <a:noFill/>
                    </a:lnL>
                    <a:lnR>
                      <a:noFill/>
                    </a:lnR>
                    <a:lnT>
                      <a:noFill/>
                    </a:lnT>
                    <a:lnB>
                      <a:noFill/>
                    </a:lnB>
                    <a:solidFill>
                      <a:srgbClr val="4D4D4D"/>
                    </a:solidFill>
                  </a:tcPr>
                </a:tc>
                <a:extLst>
                  <a:ext uri="{0D108BD9-81ED-4DB2-BD59-A6C34878D82A}">
                    <a16:rowId xmlns:a16="http://schemas.microsoft.com/office/drawing/2014/main" val="10002"/>
                  </a:ext>
                </a:extLst>
              </a:tr>
              <a:tr h="182880">
                <a:tc>
                  <a:txBody>
                    <a:bodyPr/>
                    <a:lstStyle/>
                    <a:p>
                      <a:pPr algn="ctr" fontAlgn="b"/>
                      <a:r>
                        <a:rPr lang="en-US" sz="1100" b="0" i="0" u="none" strike="noStrike">
                          <a:solidFill>
                            <a:srgbClr val="FFFFFF"/>
                          </a:solidFill>
                          <a:effectLst/>
                          <a:latin typeface="Verdana" panose="020B0604030504040204" pitchFamily="34" charset="0"/>
                        </a:rPr>
                        <a:t>0/93/170</a:t>
                      </a:r>
                    </a:p>
                  </a:txBody>
                  <a:tcPr marL="45720" marR="45720" anchor="b">
                    <a:lnL>
                      <a:noFill/>
                    </a:lnL>
                    <a:lnR>
                      <a:noFill/>
                    </a:lnR>
                    <a:lnT>
                      <a:noFill/>
                    </a:lnT>
                    <a:lnB>
                      <a:noFill/>
                    </a:lnB>
                    <a:solidFill>
                      <a:srgbClr val="005DAA"/>
                    </a:solidFill>
                  </a:tcPr>
                </a:tc>
                <a:extLst>
                  <a:ext uri="{0D108BD9-81ED-4DB2-BD59-A6C34878D82A}">
                    <a16:rowId xmlns:a16="http://schemas.microsoft.com/office/drawing/2014/main" val="10003"/>
                  </a:ext>
                </a:extLst>
              </a:tr>
              <a:tr h="182880">
                <a:tc>
                  <a:txBody>
                    <a:bodyPr/>
                    <a:lstStyle/>
                    <a:p>
                      <a:pPr algn="ctr" fontAlgn="b"/>
                      <a:r>
                        <a:rPr lang="en-US" sz="1100" b="0" i="0" u="none" strike="noStrike">
                          <a:solidFill>
                            <a:srgbClr val="000000"/>
                          </a:solidFill>
                          <a:effectLst/>
                          <a:latin typeface="Verdana" panose="020B0604030504040204" pitchFamily="34" charset="0"/>
                        </a:rPr>
                        <a:t>246/246/246</a:t>
                      </a:r>
                    </a:p>
                  </a:txBody>
                  <a:tcPr marL="45720" marR="45720" anchor="b">
                    <a:lnL>
                      <a:noFill/>
                    </a:lnL>
                    <a:lnR>
                      <a:noFill/>
                    </a:lnR>
                    <a:lnT>
                      <a:noFill/>
                    </a:lnT>
                    <a:lnB>
                      <a:noFill/>
                    </a:lnB>
                    <a:solidFill>
                      <a:srgbClr val="F6F6F6"/>
                    </a:solidFill>
                  </a:tcPr>
                </a:tc>
                <a:extLst>
                  <a:ext uri="{0D108BD9-81ED-4DB2-BD59-A6C34878D82A}">
                    <a16:rowId xmlns:a16="http://schemas.microsoft.com/office/drawing/2014/main" val="10004"/>
                  </a:ext>
                </a:extLst>
              </a:tr>
              <a:tr h="182880">
                <a:tc>
                  <a:txBody>
                    <a:bodyPr/>
                    <a:lstStyle/>
                    <a:p>
                      <a:pPr algn="ctr" fontAlgn="b"/>
                      <a:r>
                        <a:rPr lang="en-US" sz="1100" b="0" i="0" u="none" strike="noStrike">
                          <a:solidFill>
                            <a:srgbClr val="FFFFFF"/>
                          </a:solidFill>
                          <a:effectLst/>
                          <a:latin typeface="Verdana" panose="020B0604030504040204" pitchFamily="34" charset="0"/>
                        </a:rPr>
                        <a:t>179/179/179</a:t>
                      </a:r>
                    </a:p>
                  </a:txBody>
                  <a:tcPr marL="45720" marR="45720" anchor="b">
                    <a:lnL>
                      <a:noFill/>
                    </a:lnL>
                    <a:lnR>
                      <a:noFill/>
                    </a:lnR>
                    <a:lnT>
                      <a:noFill/>
                    </a:lnT>
                    <a:lnB>
                      <a:noFill/>
                    </a:lnB>
                    <a:solidFill>
                      <a:srgbClr val="B3B3B3"/>
                    </a:solidFill>
                  </a:tcPr>
                </a:tc>
                <a:extLst>
                  <a:ext uri="{0D108BD9-81ED-4DB2-BD59-A6C34878D82A}">
                    <a16:rowId xmlns:a16="http://schemas.microsoft.com/office/drawing/2014/main" val="10005"/>
                  </a:ext>
                </a:extLst>
              </a:tr>
              <a:tr h="182880">
                <a:tc>
                  <a:txBody>
                    <a:bodyPr/>
                    <a:lstStyle/>
                    <a:p>
                      <a:pPr algn="ctr" fontAlgn="b"/>
                      <a:r>
                        <a:rPr lang="en-US" sz="1100" b="0" i="0" u="none" strike="noStrike">
                          <a:solidFill>
                            <a:srgbClr val="FFFFFF"/>
                          </a:solidFill>
                          <a:effectLst/>
                          <a:latin typeface="Verdana" panose="020B0604030504040204" pitchFamily="34" charset="0"/>
                        </a:rPr>
                        <a:t>40/40/40</a:t>
                      </a:r>
                    </a:p>
                  </a:txBody>
                  <a:tcPr marL="45720" marR="45720" anchor="b">
                    <a:lnL>
                      <a:noFill/>
                    </a:lnL>
                    <a:lnR>
                      <a:noFill/>
                    </a:lnR>
                    <a:lnT>
                      <a:noFill/>
                    </a:lnT>
                    <a:lnB>
                      <a:noFill/>
                    </a:lnB>
                    <a:solidFill>
                      <a:srgbClr val="282828"/>
                    </a:solidFill>
                  </a:tcPr>
                </a:tc>
                <a:extLst>
                  <a:ext uri="{0D108BD9-81ED-4DB2-BD59-A6C34878D82A}">
                    <a16:rowId xmlns:a16="http://schemas.microsoft.com/office/drawing/2014/main" val="10006"/>
                  </a:ext>
                </a:extLst>
              </a:tr>
            </a:tbl>
          </a:graphicData>
        </a:graphic>
      </p:graphicFrame>
      <p:grpSp>
        <p:nvGrpSpPr>
          <p:cNvPr id="13" name="Group 12">
            <a:extLst>
              <a:ext uri="{FF2B5EF4-FFF2-40B4-BE49-F238E27FC236}">
                <a16:creationId xmlns:a16="http://schemas.microsoft.com/office/drawing/2014/main" id="{8D720230-4D1F-4318-8A98-1E27804850EB}"/>
              </a:ext>
            </a:extLst>
          </p:cNvPr>
          <p:cNvGrpSpPr/>
          <p:nvPr/>
        </p:nvGrpSpPr>
        <p:grpSpPr>
          <a:xfrm>
            <a:off x="3338945" y="907473"/>
            <a:ext cx="2154382" cy="1046018"/>
            <a:chOff x="3338945" y="907473"/>
            <a:chExt cx="2154382" cy="1046018"/>
          </a:xfrm>
        </p:grpSpPr>
        <p:sp>
          <p:nvSpPr>
            <p:cNvPr id="10" name="TextBox 9">
              <a:extLst>
                <a:ext uri="{FF2B5EF4-FFF2-40B4-BE49-F238E27FC236}">
                  <a16:creationId xmlns:a16="http://schemas.microsoft.com/office/drawing/2014/main" id="{C5024B84-E843-4C15-9195-FA8FBA915808}"/>
                </a:ext>
              </a:extLst>
            </p:cNvPr>
            <p:cNvSpPr txBox="1"/>
            <p:nvPr/>
          </p:nvSpPr>
          <p:spPr>
            <a:xfrm>
              <a:off x="3338945" y="907473"/>
              <a:ext cx="1697182" cy="928254"/>
            </a:xfrm>
            <a:prstGeom prst="rect">
              <a:avLst/>
            </a:prstGeom>
            <a:solidFill>
              <a:schemeClr val="bg1"/>
            </a:solidFill>
            <a:ln w="22225">
              <a:solidFill>
                <a:srgbClr val="FF0000"/>
              </a:solidFill>
            </a:ln>
          </p:spPr>
          <p:txBody>
            <a:bodyPr vert="horz" wrap="square" lIns="0" tIns="0" rIns="0" bIns="0" rtlCol="0" anchor="t">
              <a:normAutofit/>
            </a:bodyPr>
            <a:lstStyle/>
            <a:p>
              <a:pPr algn="ctr"/>
              <a:r>
                <a:rPr lang="en-US" dirty="0">
                  <a:ea typeface="ＭＳ Ｐゴシック" pitchFamily="34" charset="-128"/>
                </a:rPr>
                <a:t>25pc Section 232 tariff enacted, March 2018</a:t>
              </a:r>
              <a:endParaRPr lang="en-US" sz="1800" dirty="0">
                <a:ea typeface="ＭＳ Ｐゴシック" pitchFamily="34" charset="-128"/>
              </a:endParaRPr>
            </a:p>
          </p:txBody>
        </p:sp>
        <p:cxnSp>
          <p:nvCxnSpPr>
            <p:cNvPr id="12" name="Straight Arrow Connector 11">
              <a:extLst>
                <a:ext uri="{FF2B5EF4-FFF2-40B4-BE49-F238E27FC236}">
                  <a16:creationId xmlns:a16="http://schemas.microsoft.com/office/drawing/2014/main" id="{99E34205-4140-43B6-AD4E-93EFEB8BCA90}"/>
                </a:ext>
              </a:extLst>
            </p:cNvPr>
            <p:cNvCxnSpPr/>
            <p:nvPr/>
          </p:nvCxnSpPr>
          <p:spPr>
            <a:xfrm>
              <a:off x="5036127" y="1572491"/>
              <a:ext cx="457200" cy="3810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D26C52B-C85A-426A-B7B1-8F6BFB07A813}"/>
              </a:ext>
            </a:extLst>
          </p:cNvPr>
          <p:cNvGrpSpPr/>
          <p:nvPr/>
        </p:nvGrpSpPr>
        <p:grpSpPr>
          <a:xfrm>
            <a:off x="5493327" y="2500746"/>
            <a:ext cx="2867891" cy="1170710"/>
            <a:chOff x="5493327" y="2500746"/>
            <a:chExt cx="2867891" cy="1170710"/>
          </a:xfrm>
        </p:grpSpPr>
        <p:sp>
          <p:nvSpPr>
            <p:cNvPr id="14" name="TextBox 13">
              <a:extLst>
                <a:ext uri="{FF2B5EF4-FFF2-40B4-BE49-F238E27FC236}">
                  <a16:creationId xmlns:a16="http://schemas.microsoft.com/office/drawing/2014/main" id="{433A63A2-1309-4872-92BD-45A1A2977AA4}"/>
                </a:ext>
              </a:extLst>
            </p:cNvPr>
            <p:cNvSpPr txBox="1"/>
            <p:nvPr/>
          </p:nvSpPr>
          <p:spPr>
            <a:xfrm>
              <a:off x="5493327" y="2500746"/>
              <a:ext cx="2376055" cy="1170710"/>
            </a:xfrm>
            <a:prstGeom prst="rect">
              <a:avLst/>
            </a:prstGeom>
            <a:solidFill>
              <a:schemeClr val="bg1"/>
            </a:solidFill>
            <a:ln w="22225">
              <a:solidFill>
                <a:srgbClr val="FF0000"/>
              </a:solidFill>
            </a:ln>
          </p:spPr>
          <p:txBody>
            <a:bodyPr vert="horz" wrap="square" lIns="0" tIns="0" rIns="0" bIns="0" rtlCol="0" anchor="t">
              <a:normAutofit/>
            </a:bodyPr>
            <a:lstStyle/>
            <a:p>
              <a:pPr algn="ctr"/>
              <a:r>
                <a:rPr lang="en-US" sz="1800" dirty="0">
                  <a:ea typeface="ＭＳ Ｐゴシック" pitchFamily="34" charset="-128"/>
                </a:rPr>
                <a:t>Prices hit lowest since Nov 2016, stabilize after steelmakers announce price hikes</a:t>
              </a:r>
            </a:p>
          </p:txBody>
        </p:sp>
        <p:cxnSp>
          <p:nvCxnSpPr>
            <p:cNvPr id="16" name="Straight Arrow Connector 15">
              <a:extLst>
                <a:ext uri="{FF2B5EF4-FFF2-40B4-BE49-F238E27FC236}">
                  <a16:creationId xmlns:a16="http://schemas.microsoft.com/office/drawing/2014/main" id="{381DD97D-EF3F-440E-9DFD-17E1D1885314}"/>
                </a:ext>
              </a:extLst>
            </p:cNvPr>
            <p:cNvCxnSpPr/>
            <p:nvPr/>
          </p:nvCxnSpPr>
          <p:spPr>
            <a:xfrm flipV="1">
              <a:off x="7869382" y="2867891"/>
              <a:ext cx="491836" cy="588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138BA7C-9305-431D-BFFD-5984918BE292}"/>
              </a:ext>
            </a:extLst>
          </p:cNvPr>
          <p:cNvGrpSpPr/>
          <p:nvPr/>
        </p:nvGrpSpPr>
        <p:grpSpPr>
          <a:xfrm>
            <a:off x="6443446" y="294397"/>
            <a:ext cx="2023177" cy="1828800"/>
            <a:chOff x="6636327" y="290945"/>
            <a:chExt cx="2023177" cy="1828800"/>
          </a:xfrm>
        </p:grpSpPr>
        <p:sp>
          <p:nvSpPr>
            <p:cNvPr id="18" name="TextBox 17">
              <a:extLst>
                <a:ext uri="{FF2B5EF4-FFF2-40B4-BE49-F238E27FC236}">
                  <a16:creationId xmlns:a16="http://schemas.microsoft.com/office/drawing/2014/main" id="{1B407FD0-9AF4-4F49-903D-A427B934AF93}"/>
                </a:ext>
              </a:extLst>
            </p:cNvPr>
            <p:cNvSpPr txBox="1"/>
            <p:nvPr/>
          </p:nvSpPr>
          <p:spPr>
            <a:xfrm>
              <a:off x="6636327" y="290945"/>
              <a:ext cx="2023177" cy="1046019"/>
            </a:xfrm>
            <a:prstGeom prst="rect">
              <a:avLst/>
            </a:prstGeom>
            <a:solidFill>
              <a:schemeClr val="bg1"/>
            </a:solidFill>
            <a:ln w="22225">
              <a:solidFill>
                <a:srgbClr val="FF0000"/>
              </a:solidFill>
            </a:ln>
          </p:spPr>
          <p:txBody>
            <a:bodyPr vert="horz" wrap="square" lIns="0" tIns="0" rIns="0" bIns="0" rtlCol="0" anchor="t">
              <a:normAutofit lnSpcReduction="10000"/>
            </a:bodyPr>
            <a:lstStyle/>
            <a:p>
              <a:pPr algn="ctr"/>
              <a:r>
                <a:rPr lang="en-US" sz="1800" dirty="0">
                  <a:ea typeface="ＭＳ Ｐゴシック" pitchFamily="34" charset="-128"/>
                </a:rPr>
                <a:t>US removes Canada, Mexico from 232, drops Turkey from 50pc to 25pc</a:t>
              </a:r>
            </a:p>
          </p:txBody>
        </p:sp>
        <p:cxnSp>
          <p:nvCxnSpPr>
            <p:cNvPr id="20" name="Straight Arrow Connector 19">
              <a:extLst>
                <a:ext uri="{FF2B5EF4-FFF2-40B4-BE49-F238E27FC236}">
                  <a16:creationId xmlns:a16="http://schemas.microsoft.com/office/drawing/2014/main" id="{DA9431E4-1FAE-48EA-B631-290C5ADB5F89}"/>
                </a:ext>
              </a:extLst>
            </p:cNvPr>
            <p:cNvCxnSpPr>
              <a:stCxn id="18" idx="2"/>
            </p:cNvCxnSpPr>
            <p:nvPr/>
          </p:nvCxnSpPr>
          <p:spPr>
            <a:xfrm>
              <a:off x="7647916" y="1336964"/>
              <a:ext cx="429284" cy="78278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Chart 14">
            <a:extLst>
              <a:ext uri="{FF2B5EF4-FFF2-40B4-BE49-F238E27FC236}">
                <a16:creationId xmlns:a16="http://schemas.microsoft.com/office/drawing/2014/main" id="{B3B167D9-31CC-486F-8B5F-1655B817A36C}"/>
              </a:ext>
            </a:extLst>
          </p:cNvPr>
          <p:cNvGraphicFramePr>
            <a:graphicFrameLocks/>
          </p:cNvGraphicFramePr>
          <p:nvPr>
            <p:extLst>
              <p:ext uri="{D42A27DB-BD31-4B8C-83A1-F6EECF244321}">
                <p14:modId xmlns:p14="http://schemas.microsoft.com/office/powerpoint/2010/main" val="2208942326"/>
              </p:ext>
            </p:extLst>
          </p:nvPr>
        </p:nvGraphicFramePr>
        <p:xfrm>
          <a:off x="609600" y="807016"/>
          <a:ext cx="8049904" cy="3564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230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Argus 16x9 templat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t">
        <a:normAutofit/>
      </a:bodyPr>
      <a:lstStyle>
        <a:defPPr>
          <a:defRPr sz="1800" dirty="0" smtClean="0">
            <a:ea typeface="ＭＳ Ｐゴシック" pitchFamily="34" charset="-128"/>
          </a:defRPr>
        </a:defPPr>
      </a:lstStyle>
    </a:txDef>
  </a:objectDefaults>
  <a:extraClrSchemeLst/>
  <a:extLst>
    <a:ext uri="{05A4C25C-085E-4340-85A3-A5531E510DB2}">
      <thm15:themeFamily xmlns:thm15="http://schemas.microsoft.com/office/thememl/2012/main" name="Argus Template 16 by 9 2017" id="{59C3A696-9EE1-4C97-ABC2-001810E6ADF5}" vid="{48F89474-0F04-4AA9-AC39-B51B5CABD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B16525F88E494AAAA2AA3D7BA43581" ma:contentTypeVersion="6" ma:contentTypeDescription="Create a new document." ma:contentTypeScope="" ma:versionID="2bb0cc393b4ed36ffb1407c0a63fb73f">
  <xsd:schema xmlns:xsd="http://www.w3.org/2001/XMLSchema" xmlns:xs="http://www.w3.org/2001/XMLSchema" xmlns:p="http://schemas.microsoft.com/office/2006/metadata/properties" xmlns:ns2="1f58f8da-5931-4ba1-8f10-fa0e2c2a1d47" xmlns:ns3="88879c7e-b88e-42a8-86bb-00da57c8816e" targetNamespace="http://schemas.microsoft.com/office/2006/metadata/properties" ma:root="true" ma:fieldsID="a87a923d141955fb6f193c0621020eb6" ns2:_="" ns3:_="">
    <xsd:import namespace="1f58f8da-5931-4ba1-8f10-fa0e2c2a1d47"/>
    <xsd:import namespace="88879c7e-b88e-42a8-86bb-00da57c881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8f8da-5931-4ba1-8f10-fa0e2c2a1d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879c7e-b88e-42a8-86bb-00da57c881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4EFACD-1D6D-4148-B232-AD66D9E66BA6}">
  <ds:schemaRefs>
    <ds:schemaRef ds:uri="1f58f8da-5931-4ba1-8f10-fa0e2c2a1d47"/>
    <ds:schemaRef ds:uri="88879c7e-b88e-42a8-86bb-00da57c881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80934E-E3EA-4AC1-8197-1BAEC1FF7659}">
  <ds:schemaRefs>
    <ds:schemaRef ds:uri="http://schemas.microsoft.com/sharepoint/v3/contenttype/forms"/>
  </ds:schemaRefs>
</ds:datastoreItem>
</file>

<file path=customXml/itemProps3.xml><?xml version="1.0" encoding="utf-8"?>
<ds:datastoreItem xmlns:ds="http://schemas.openxmlformats.org/officeDocument/2006/customXml" ds:itemID="{F7EEA533-C41E-4E02-A5E9-68A1868A5923}">
  <ds:schemaRefs>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1f58f8da-5931-4ba1-8f10-fa0e2c2a1d47"/>
    <ds:schemaRef ds:uri="http://schemas.openxmlformats.org/package/2006/metadata/core-properties"/>
    <ds:schemaRef ds:uri="88879c7e-b88e-42a8-86bb-00da57c8816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Argus 16x9 template 2018</Template>
  <TotalTime>23052</TotalTime>
  <Words>2542</Words>
  <Application>Microsoft Office PowerPoint</Application>
  <PresentationFormat>On-screen Show (16:9)</PresentationFormat>
  <Paragraphs>551</Paragraphs>
  <Slides>38</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ＭＳ Ｐゴシック</vt:lpstr>
      <vt:lpstr>Arial</vt:lpstr>
      <vt:lpstr>Calibri</vt:lpstr>
      <vt:lpstr>Trebuchet MS</vt:lpstr>
      <vt:lpstr>Verdana</vt:lpstr>
      <vt:lpstr>Argus 16x9 template 2018</vt:lpstr>
      <vt:lpstr>Worksheet</vt:lpstr>
      <vt:lpstr>PowerPoint Presentation</vt:lpstr>
      <vt:lpstr>Argus Media group notices</vt:lpstr>
      <vt:lpstr>Agenda</vt:lpstr>
      <vt:lpstr>The Argus view</vt:lpstr>
      <vt:lpstr>PowerPoint Presentation</vt:lpstr>
      <vt:lpstr>Argus North American ferrous coverage</vt:lpstr>
      <vt:lpstr>Metals platform</vt:lpstr>
      <vt:lpstr>US ferrous scrap</vt:lpstr>
      <vt:lpstr>US HRC ex-Midwest pricing, $/st</vt:lpstr>
      <vt:lpstr>Tariff keeps utilization high, weighs on prices</vt:lpstr>
      <vt:lpstr>Global steel under pressure</vt:lpstr>
      <vt:lpstr>Domestic scrap faces 2019 pressure</vt:lpstr>
      <vt:lpstr>Exports down as US demand rises</vt:lpstr>
      <vt:lpstr>Focus: East coast export shifts</vt:lpstr>
      <vt:lpstr>Turkey rebar weakness pressures scrap</vt:lpstr>
      <vt:lpstr>China iron ore vs Turkey scrap</vt:lpstr>
      <vt:lpstr>US scrap, metallics imports</vt:lpstr>
      <vt:lpstr>Ferrous imports, 1H 2019</vt:lpstr>
      <vt:lpstr>Capacity adds/restarts in 232 wake</vt:lpstr>
      <vt:lpstr>Focus: SDI’s Texas “import killer”</vt:lpstr>
      <vt:lpstr>Nonferrous markets</vt:lpstr>
      <vt:lpstr>A quick trade war primer…a developing situation</vt:lpstr>
      <vt:lpstr>The evolution of China’s scrap import policy </vt:lpstr>
      <vt:lpstr>A trade war tale, as told by Comex copper</vt:lpstr>
      <vt:lpstr>China’s scrap metal misnomer problem</vt:lpstr>
      <vt:lpstr>China issues scrap metal import quotas </vt:lpstr>
      <vt:lpstr>From metals processor to metals consumer</vt:lpstr>
      <vt:lpstr>Neighboring markets rise as China falls</vt:lpstr>
      <vt:lpstr>And North Carolina?</vt:lpstr>
      <vt:lpstr>China policy impact on zorba</vt:lpstr>
      <vt:lpstr>Domestic prices feel the pinch, too</vt:lpstr>
      <vt:lpstr>Domestic prices feel the pinch, too</vt:lpstr>
      <vt:lpstr>Domestic prices feel the pinch, too</vt:lpstr>
      <vt:lpstr>Stainless rides the LME nickel wave</vt:lpstr>
      <vt:lpstr>Second half outlook</vt:lpstr>
      <vt:lpstr>2019 things to watch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Sutton</dc:creator>
  <cp:lastModifiedBy>Blake Hurtik</cp:lastModifiedBy>
  <cp:revision>125</cp:revision>
  <cp:lastPrinted>2015-01-19T12:13:00Z</cp:lastPrinted>
  <dcterms:created xsi:type="dcterms:W3CDTF">2018-01-19T17:31:56Z</dcterms:created>
  <dcterms:modified xsi:type="dcterms:W3CDTF">2019-08-09T01:47:15Z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0x010100BFB16525F88E494AAAA2AA3D7BA43581</vt:lpwstr>
  </property>
</Properties>
</file>